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8" r:id="rId6"/>
  </p:sldMasterIdLst>
  <p:notesMasterIdLst>
    <p:notesMasterId r:id="rId21"/>
  </p:notesMasterIdLst>
  <p:sldIdLst>
    <p:sldId id="256" r:id="rId7"/>
    <p:sldId id="326" r:id="rId8"/>
    <p:sldId id="324" r:id="rId9"/>
    <p:sldId id="325" r:id="rId10"/>
    <p:sldId id="323" r:id="rId11"/>
    <p:sldId id="322" r:id="rId12"/>
    <p:sldId id="320" r:id="rId13"/>
    <p:sldId id="321" r:id="rId14"/>
    <p:sldId id="286" r:id="rId15"/>
    <p:sldId id="287" r:id="rId16"/>
    <p:sldId id="288" r:id="rId17"/>
    <p:sldId id="289" r:id="rId18"/>
    <p:sldId id="290" r:id="rId19"/>
    <p:sldId id="319" r:id="rId20"/>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an Sluij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94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5" autoAdjust="0"/>
  </p:normalViewPr>
  <p:slideViewPr>
    <p:cSldViewPr snapToGrid="0" showGuides="1">
      <p:cViewPr varScale="1">
        <p:scale>
          <a:sx n="59" d="100"/>
          <a:sy n="59" d="100"/>
        </p:scale>
        <p:origin x="-739"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5636" y="1"/>
            <a:ext cx="3078427" cy="511730"/>
          </a:xfrm>
          <a:prstGeom prst="rect">
            <a:avLst/>
          </a:prstGeom>
        </p:spPr>
        <p:txBody>
          <a:bodyPr vert="horz" lIns="94787" tIns="47393" rIns="94787" bIns="47393" rtlCol="1"/>
          <a:lstStyle>
            <a:lvl1pPr algn="r">
              <a:defRPr sz="1200"/>
            </a:lvl1pPr>
          </a:lstStyle>
          <a:p>
            <a:endParaRPr lang="he-IL"/>
          </a:p>
        </p:txBody>
      </p:sp>
      <p:sp>
        <p:nvSpPr>
          <p:cNvPr id="3" name="מציין מיקום של תאריך 2"/>
          <p:cNvSpPr>
            <a:spLocks noGrp="1"/>
          </p:cNvSpPr>
          <p:nvPr>
            <p:ph type="dt" idx="1"/>
          </p:nvPr>
        </p:nvSpPr>
        <p:spPr>
          <a:xfrm>
            <a:off x="1646" y="1"/>
            <a:ext cx="3078427" cy="511730"/>
          </a:xfrm>
          <a:prstGeom prst="rect">
            <a:avLst/>
          </a:prstGeom>
        </p:spPr>
        <p:txBody>
          <a:bodyPr vert="horz" lIns="94787" tIns="47393" rIns="94787" bIns="47393" rtlCol="1"/>
          <a:lstStyle>
            <a:lvl1pPr algn="l">
              <a:defRPr sz="1200"/>
            </a:lvl1pPr>
          </a:lstStyle>
          <a:p>
            <a:fld id="{227F0B2E-1318-4EDF-B950-C7BF1982629B}" type="datetimeFigureOut">
              <a:rPr lang="he-IL" smtClean="0"/>
              <a:pPr/>
              <a:t>י"ג/כסלו/תשע"ט</a:t>
            </a:fld>
            <a:endParaRPr lang="he-IL"/>
          </a:p>
        </p:txBody>
      </p:sp>
      <p:sp>
        <p:nvSpPr>
          <p:cNvPr id="4" name="מציין מיקום של תמונת שקופית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4787" tIns="47393" rIns="94787" bIns="47393" rtlCol="1" anchor="ctr"/>
          <a:lstStyle/>
          <a:p>
            <a:endParaRPr lang="he-IL"/>
          </a:p>
        </p:txBody>
      </p:sp>
      <p:sp>
        <p:nvSpPr>
          <p:cNvPr id="5" name="מציין מיקום של הערות 4"/>
          <p:cNvSpPr>
            <a:spLocks noGrp="1"/>
          </p:cNvSpPr>
          <p:nvPr>
            <p:ph type="body" sz="quarter" idx="3"/>
          </p:nvPr>
        </p:nvSpPr>
        <p:spPr>
          <a:xfrm>
            <a:off x="710407" y="4861442"/>
            <a:ext cx="5683250" cy="4605576"/>
          </a:xfrm>
          <a:prstGeom prst="rect">
            <a:avLst/>
          </a:prstGeom>
        </p:spPr>
        <p:txBody>
          <a:bodyPr vert="horz" lIns="94787" tIns="47393" rIns="94787" bIns="47393"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025636" y="9721107"/>
            <a:ext cx="3078427" cy="511730"/>
          </a:xfrm>
          <a:prstGeom prst="rect">
            <a:avLst/>
          </a:prstGeom>
        </p:spPr>
        <p:txBody>
          <a:bodyPr vert="horz" lIns="94787" tIns="47393" rIns="94787" bIns="47393"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646" y="9721107"/>
            <a:ext cx="3078427" cy="511730"/>
          </a:xfrm>
          <a:prstGeom prst="rect">
            <a:avLst/>
          </a:prstGeom>
        </p:spPr>
        <p:txBody>
          <a:bodyPr vert="horz" lIns="94787" tIns="47393" rIns="94787" bIns="47393" rtlCol="1" anchor="b"/>
          <a:lstStyle>
            <a:lvl1pPr algn="l">
              <a:defRPr sz="1200"/>
            </a:lvl1pPr>
          </a:lstStyle>
          <a:p>
            <a:fld id="{B4FF1530-3A51-4528-8D32-9B699B93F997}" type="slidenum">
              <a:rPr lang="he-IL" smtClean="0"/>
              <a:pPr/>
              <a:t>‹N›</a:t>
            </a:fld>
            <a:endParaRPr lang="he-IL"/>
          </a:p>
        </p:txBody>
      </p:sp>
    </p:spTree>
    <p:extLst>
      <p:ext uri="{BB962C8B-B14F-4D97-AF65-F5344CB8AC3E}">
        <p14:creationId xmlns:p14="http://schemas.microsoft.com/office/powerpoint/2010/main" xmlns="" val="20367887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70142" indent="-296208">
              <a:defRPr>
                <a:solidFill>
                  <a:schemeClr val="tx1"/>
                </a:solidFill>
                <a:latin typeface="Calibri" panose="020F0502020204030204" pitchFamily="34" charset="0"/>
                <a:cs typeface="Arial" panose="020B0604020202020204" pitchFamily="34" charset="0"/>
              </a:defRPr>
            </a:lvl2pPr>
            <a:lvl3pPr marL="1184834" indent="-236967">
              <a:defRPr>
                <a:solidFill>
                  <a:schemeClr val="tx1"/>
                </a:solidFill>
                <a:latin typeface="Calibri" panose="020F0502020204030204" pitchFamily="34" charset="0"/>
                <a:cs typeface="Arial" panose="020B0604020202020204" pitchFamily="34" charset="0"/>
              </a:defRPr>
            </a:lvl3pPr>
            <a:lvl4pPr marL="1658767" indent="-236967">
              <a:defRPr>
                <a:solidFill>
                  <a:schemeClr val="tx1"/>
                </a:solidFill>
                <a:latin typeface="Calibri" panose="020F0502020204030204" pitchFamily="34" charset="0"/>
                <a:cs typeface="Arial" panose="020B0604020202020204" pitchFamily="34" charset="0"/>
              </a:defRPr>
            </a:lvl4pPr>
            <a:lvl5pPr marL="2132701" indent="-236967">
              <a:defRPr>
                <a:solidFill>
                  <a:schemeClr val="tx1"/>
                </a:solidFill>
                <a:latin typeface="Calibri" panose="020F0502020204030204" pitchFamily="34" charset="0"/>
                <a:cs typeface="Arial" panose="020B0604020202020204" pitchFamily="34" charset="0"/>
              </a:defRPr>
            </a:lvl5pPr>
            <a:lvl6pPr marL="2606634"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0568"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4501"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8435"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56DCD0-ADC6-4C20-9784-72A502E1A5D8}" type="slidenum">
              <a:rPr lang="en-GB" altLang="en-US" smtClean="0"/>
              <a:pPr/>
              <a:t>9</a:t>
            </a:fld>
            <a:endParaRPr lang="en-GB" altLang="en-US"/>
          </a:p>
        </p:txBody>
      </p:sp>
    </p:spTree>
    <p:extLst>
      <p:ext uri="{BB962C8B-B14F-4D97-AF65-F5344CB8AC3E}">
        <p14:creationId xmlns:p14="http://schemas.microsoft.com/office/powerpoint/2010/main" xmlns="" val="413365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70142" indent="-296208">
              <a:defRPr>
                <a:solidFill>
                  <a:schemeClr val="tx1"/>
                </a:solidFill>
                <a:latin typeface="Calibri" panose="020F0502020204030204" pitchFamily="34" charset="0"/>
                <a:cs typeface="Arial" panose="020B0604020202020204" pitchFamily="34" charset="0"/>
              </a:defRPr>
            </a:lvl2pPr>
            <a:lvl3pPr marL="1184834" indent="-236967">
              <a:defRPr>
                <a:solidFill>
                  <a:schemeClr val="tx1"/>
                </a:solidFill>
                <a:latin typeface="Calibri" panose="020F0502020204030204" pitchFamily="34" charset="0"/>
                <a:cs typeface="Arial" panose="020B0604020202020204" pitchFamily="34" charset="0"/>
              </a:defRPr>
            </a:lvl3pPr>
            <a:lvl4pPr marL="1658767" indent="-236967">
              <a:defRPr>
                <a:solidFill>
                  <a:schemeClr val="tx1"/>
                </a:solidFill>
                <a:latin typeface="Calibri" panose="020F0502020204030204" pitchFamily="34" charset="0"/>
                <a:cs typeface="Arial" panose="020B0604020202020204" pitchFamily="34" charset="0"/>
              </a:defRPr>
            </a:lvl4pPr>
            <a:lvl5pPr marL="2132701" indent="-236967">
              <a:defRPr>
                <a:solidFill>
                  <a:schemeClr val="tx1"/>
                </a:solidFill>
                <a:latin typeface="Calibri" panose="020F0502020204030204" pitchFamily="34" charset="0"/>
                <a:cs typeface="Arial" panose="020B0604020202020204" pitchFamily="34" charset="0"/>
              </a:defRPr>
            </a:lvl5pPr>
            <a:lvl6pPr marL="2606634"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0568"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4501"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8435"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56DCD0-ADC6-4C20-9784-72A502E1A5D8}" type="slidenum">
              <a:rPr lang="en-GB" altLang="en-US" smtClean="0"/>
              <a:pPr/>
              <a:t>10</a:t>
            </a:fld>
            <a:endParaRPr lang="en-GB" altLang="en-US"/>
          </a:p>
        </p:txBody>
      </p:sp>
    </p:spTree>
    <p:extLst>
      <p:ext uri="{BB962C8B-B14F-4D97-AF65-F5344CB8AC3E}">
        <p14:creationId xmlns:p14="http://schemas.microsoft.com/office/powerpoint/2010/main" xmlns="" val="171900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70142" indent="-296208">
              <a:defRPr>
                <a:solidFill>
                  <a:schemeClr val="tx1"/>
                </a:solidFill>
                <a:latin typeface="Calibri" panose="020F0502020204030204" pitchFamily="34" charset="0"/>
                <a:cs typeface="Arial" panose="020B0604020202020204" pitchFamily="34" charset="0"/>
              </a:defRPr>
            </a:lvl2pPr>
            <a:lvl3pPr marL="1184834" indent="-236967">
              <a:defRPr>
                <a:solidFill>
                  <a:schemeClr val="tx1"/>
                </a:solidFill>
                <a:latin typeface="Calibri" panose="020F0502020204030204" pitchFamily="34" charset="0"/>
                <a:cs typeface="Arial" panose="020B0604020202020204" pitchFamily="34" charset="0"/>
              </a:defRPr>
            </a:lvl3pPr>
            <a:lvl4pPr marL="1658767" indent="-236967">
              <a:defRPr>
                <a:solidFill>
                  <a:schemeClr val="tx1"/>
                </a:solidFill>
                <a:latin typeface="Calibri" panose="020F0502020204030204" pitchFamily="34" charset="0"/>
                <a:cs typeface="Arial" panose="020B0604020202020204" pitchFamily="34" charset="0"/>
              </a:defRPr>
            </a:lvl4pPr>
            <a:lvl5pPr marL="2132701" indent="-236967">
              <a:defRPr>
                <a:solidFill>
                  <a:schemeClr val="tx1"/>
                </a:solidFill>
                <a:latin typeface="Calibri" panose="020F0502020204030204" pitchFamily="34" charset="0"/>
                <a:cs typeface="Arial" panose="020B0604020202020204" pitchFamily="34" charset="0"/>
              </a:defRPr>
            </a:lvl5pPr>
            <a:lvl6pPr marL="2606634"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0568"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4501"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8435"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56DCD0-ADC6-4C20-9784-72A502E1A5D8}" type="slidenum">
              <a:rPr lang="en-GB" altLang="en-US" smtClean="0"/>
              <a:pPr/>
              <a:t>11</a:t>
            </a:fld>
            <a:endParaRPr lang="en-GB" altLang="en-US"/>
          </a:p>
        </p:txBody>
      </p:sp>
    </p:spTree>
    <p:extLst>
      <p:ext uri="{BB962C8B-B14F-4D97-AF65-F5344CB8AC3E}">
        <p14:creationId xmlns:p14="http://schemas.microsoft.com/office/powerpoint/2010/main" xmlns="" val="120126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70142" indent="-296208">
              <a:defRPr>
                <a:solidFill>
                  <a:schemeClr val="tx1"/>
                </a:solidFill>
                <a:latin typeface="Calibri" panose="020F0502020204030204" pitchFamily="34" charset="0"/>
                <a:cs typeface="Arial" panose="020B0604020202020204" pitchFamily="34" charset="0"/>
              </a:defRPr>
            </a:lvl2pPr>
            <a:lvl3pPr marL="1184834" indent="-236967">
              <a:defRPr>
                <a:solidFill>
                  <a:schemeClr val="tx1"/>
                </a:solidFill>
                <a:latin typeface="Calibri" panose="020F0502020204030204" pitchFamily="34" charset="0"/>
                <a:cs typeface="Arial" panose="020B0604020202020204" pitchFamily="34" charset="0"/>
              </a:defRPr>
            </a:lvl3pPr>
            <a:lvl4pPr marL="1658767" indent="-236967">
              <a:defRPr>
                <a:solidFill>
                  <a:schemeClr val="tx1"/>
                </a:solidFill>
                <a:latin typeface="Calibri" panose="020F0502020204030204" pitchFamily="34" charset="0"/>
                <a:cs typeface="Arial" panose="020B0604020202020204" pitchFamily="34" charset="0"/>
              </a:defRPr>
            </a:lvl4pPr>
            <a:lvl5pPr marL="2132701" indent="-236967">
              <a:defRPr>
                <a:solidFill>
                  <a:schemeClr val="tx1"/>
                </a:solidFill>
                <a:latin typeface="Calibri" panose="020F0502020204030204" pitchFamily="34" charset="0"/>
                <a:cs typeface="Arial" panose="020B0604020202020204" pitchFamily="34" charset="0"/>
              </a:defRPr>
            </a:lvl5pPr>
            <a:lvl6pPr marL="2606634"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0568"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4501"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8435"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56DCD0-ADC6-4C20-9784-72A502E1A5D8}" type="slidenum">
              <a:rPr lang="en-GB" altLang="en-US" smtClean="0"/>
              <a:pPr/>
              <a:t>12</a:t>
            </a:fld>
            <a:endParaRPr lang="en-GB" altLang="en-US"/>
          </a:p>
        </p:txBody>
      </p:sp>
    </p:spTree>
    <p:extLst>
      <p:ext uri="{BB962C8B-B14F-4D97-AF65-F5344CB8AC3E}">
        <p14:creationId xmlns:p14="http://schemas.microsoft.com/office/powerpoint/2010/main" xmlns="" val="286392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70142" indent="-296208">
              <a:defRPr>
                <a:solidFill>
                  <a:schemeClr val="tx1"/>
                </a:solidFill>
                <a:latin typeface="Calibri" panose="020F0502020204030204" pitchFamily="34" charset="0"/>
                <a:cs typeface="Arial" panose="020B0604020202020204" pitchFamily="34" charset="0"/>
              </a:defRPr>
            </a:lvl2pPr>
            <a:lvl3pPr marL="1184834" indent="-236967">
              <a:defRPr>
                <a:solidFill>
                  <a:schemeClr val="tx1"/>
                </a:solidFill>
                <a:latin typeface="Calibri" panose="020F0502020204030204" pitchFamily="34" charset="0"/>
                <a:cs typeface="Arial" panose="020B0604020202020204" pitchFamily="34" charset="0"/>
              </a:defRPr>
            </a:lvl3pPr>
            <a:lvl4pPr marL="1658767" indent="-236967">
              <a:defRPr>
                <a:solidFill>
                  <a:schemeClr val="tx1"/>
                </a:solidFill>
                <a:latin typeface="Calibri" panose="020F0502020204030204" pitchFamily="34" charset="0"/>
                <a:cs typeface="Arial" panose="020B0604020202020204" pitchFamily="34" charset="0"/>
              </a:defRPr>
            </a:lvl4pPr>
            <a:lvl5pPr marL="2132701" indent="-236967">
              <a:defRPr>
                <a:solidFill>
                  <a:schemeClr val="tx1"/>
                </a:solidFill>
                <a:latin typeface="Calibri" panose="020F0502020204030204" pitchFamily="34" charset="0"/>
                <a:cs typeface="Arial" panose="020B0604020202020204" pitchFamily="34" charset="0"/>
              </a:defRPr>
            </a:lvl5pPr>
            <a:lvl6pPr marL="2606634"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0568"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4501"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8435" indent="-23696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56DCD0-ADC6-4C20-9784-72A502E1A5D8}" type="slidenum">
              <a:rPr lang="en-GB" altLang="en-US" smtClean="0"/>
              <a:pPr/>
              <a:t>13</a:t>
            </a:fld>
            <a:endParaRPr lang="en-GB" altLang="en-US"/>
          </a:p>
        </p:txBody>
      </p:sp>
    </p:spTree>
    <p:extLst>
      <p:ext uri="{BB962C8B-B14F-4D97-AF65-F5344CB8AC3E}">
        <p14:creationId xmlns:p14="http://schemas.microsoft.com/office/powerpoint/2010/main" xmlns="" val="417208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76D6B7-21AB-4E76-96B1-5528E97ED6AE}" type="slidenum">
              <a:rPr lang="en-GB" smtClean="0"/>
              <a:pPr/>
              <a:t>14</a:t>
            </a:fld>
            <a:endParaRPr lang="en-GB"/>
          </a:p>
        </p:txBody>
      </p:sp>
    </p:spTree>
    <p:extLst>
      <p:ext uri="{BB962C8B-B14F-4D97-AF65-F5344CB8AC3E}">
        <p14:creationId xmlns:p14="http://schemas.microsoft.com/office/powerpoint/2010/main" xmlns="" val="242833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7256" y="1122363"/>
            <a:ext cx="7180943" cy="2387600"/>
          </a:xfrm>
          <a:prstGeom prst="rect">
            <a:avLst/>
          </a:prstGeo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756228" y="3602038"/>
            <a:ext cx="624477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95542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129480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62742" y="365126"/>
            <a:ext cx="7252607"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62742" y="1825625"/>
            <a:ext cx="7252607"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315814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61112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Image Background with title">
    <p:bg>
      <p:bgPr>
        <a:solidFill>
          <a:schemeClr val="bg1"/>
        </a:solidFill>
        <a:effectLst/>
      </p:bgPr>
    </p:bg>
    <p:spTree>
      <p:nvGrpSpPr>
        <p:cNvPr id="1" name=""/>
        <p:cNvGrpSpPr/>
        <p:nvPr/>
      </p:nvGrpSpPr>
      <p:grpSpPr>
        <a:xfrm>
          <a:off x="0" y="0"/>
          <a:ext cx="0" cy="0"/>
          <a:chOff x="0" y="0"/>
          <a:chExt cx="0" cy="0"/>
        </a:xfrm>
      </p:grpSpPr>
      <p:sp>
        <p:nvSpPr>
          <p:cNvPr id="8" name="מלבן 7"/>
          <p:cNvSpPr/>
          <p:nvPr userDrawn="1"/>
        </p:nvSpPr>
        <p:spPr>
          <a:xfrm>
            <a:off x="-10160" y="0"/>
            <a:ext cx="9154160" cy="6852528"/>
          </a:xfrm>
          <a:prstGeom prst="rect">
            <a:avLst/>
          </a:prstGeom>
          <a:blipFill dpi="0" rotWithShape="1">
            <a:blip r:embed="rId2" cstate="print">
              <a:alphaModFix amt="60000"/>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IL" sz="1800" dirty="0">
              <a:solidFill>
                <a:prstClr val="white"/>
              </a:solidFill>
            </a:endParaRPr>
          </a:p>
        </p:txBody>
      </p:sp>
      <p:sp>
        <p:nvSpPr>
          <p:cNvPr id="10" name="מלבן 9"/>
          <p:cNvSpPr/>
          <p:nvPr userDrawn="1"/>
        </p:nvSpPr>
        <p:spPr>
          <a:xfrm>
            <a:off x="-10160" y="0"/>
            <a:ext cx="9159779" cy="6424912"/>
          </a:xfrm>
          <a:prstGeom prst="rect">
            <a:avLst/>
          </a:prstGeom>
          <a:gradFill flip="none" rotWithShape="1">
            <a:gsLst>
              <a:gs pos="10000">
                <a:schemeClr val="bg1">
                  <a:lumMod val="95000"/>
                </a:schemeClr>
              </a:gs>
              <a:gs pos="28000">
                <a:schemeClr val="bg1">
                  <a:alpha val="10000"/>
                </a:schemeClr>
              </a:gs>
              <a:gs pos="100000">
                <a:schemeClr val="bg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IL" sz="1800" dirty="0">
              <a:solidFill>
                <a:prstClr val="white"/>
              </a:solidFill>
            </a:endParaRPr>
          </a:p>
        </p:txBody>
      </p:sp>
      <p:grpSp>
        <p:nvGrpSpPr>
          <p:cNvPr id="30" name="קבוצה 29"/>
          <p:cNvGrpSpPr/>
          <p:nvPr userDrawn="1"/>
        </p:nvGrpSpPr>
        <p:grpSpPr>
          <a:xfrm flipH="1">
            <a:off x="-10160" y="5708082"/>
            <a:ext cx="9159779" cy="1166391"/>
            <a:chOff x="-10160" y="4281061"/>
            <a:chExt cx="9159779" cy="874793"/>
          </a:xfrm>
        </p:grpSpPr>
        <p:grpSp>
          <p:nvGrpSpPr>
            <p:cNvPr id="31" name="קבוצה 30"/>
            <p:cNvGrpSpPr/>
            <p:nvPr/>
          </p:nvGrpSpPr>
          <p:grpSpPr>
            <a:xfrm>
              <a:off x="-10160" y="4281061"/>
              <a:ext cx="9159779" cy="874793"/>
              <a:chOff x="-10160" y="4281061"/>
              <a:chExt cx="9159779" cy="874793"/>
            </a:xfrm>
          </p:grpSpPr>
          <p:sp>
            <p:nvSpPr>
              <p:cNvPr id="36" name="מלבן 35"/>
              <p:cNvSpPr/>
              <p:nvPr/>
            </p:nvSpPr>
            <p:spPr>
              <a:xfrm>
                <a:off x="-10160" y="4720604"/>
                <a:ext cx="832087" cy="116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IL" sz="1800" dirty="0">
                  <a:solidFill>
                    <a:prstClr val="white"/>
                  </a:solidFill>
                </a:endParaRPr>
              </a:p>
            </p:txBody>
          </p:sp>
          <p:grpSp>
            <p:nvGrpSpPr>
              <p:cNvPr id="44" name="קבוצה 43"/>
              <p:cNvGrpSpPr/>
              <p:nvPr/>
            </p:nvGrpSpPr>
            <p:grpSpPr>
              <a:xfrm>
                <a:off x="-10160" y="4281061"/>
                <a:ext cx="9159779" cy="874793"/>
                <a:chOff x="-10160" y="4281061"/>
                <a:chExt cx="9159779" cy="874793"/>
              </a:xfrm>
            </p:grpSpPr>
            <p:pic>
              <p:nvPicPr>
                <p:cNvPr id="45" name="Picture 2" descr="C:\Users\Bosmat\Desktop\1חתך copy.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flipH="1">
                  <a:off x="389100" y="4281061"/>
                  <a:ext cx="841621" cy="461650"/>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C:\Users\Bosmat\Desktop\תמונה3.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822467" y="4582159"/>
                  <a:ext cx="1307414" cy="29929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7" name="קבוצה 46"/>
                <p:cNvGrpSpPr/>
                <p:nvPr/>
              </p:nvGrpSpPr>
              <p:grpSpPr>
                <a:xfrm>
                  <a:off x="-10160" y="4818684"/>
                  <a:ext cx="9159779" cy="337170"/>
                  <a:chOff x="-10160" y="4818684"/>
                  <a:chExt cx="9159779" cy="337170"/>
                </a:xfrm>
              </p:grpSpPr>
              <p:pic>
                <p:nvPicPr>
                  <p:cNvPr id="48" name="Picture 3" descr="C:\Users\Bosmat\Desktop\logo.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336122" y="4864235"/>
                    <a:ext cx="915157" cy="207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3"/>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8419650" y="4818684"/>
                    <a:ext cx="575504" cy="320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מלבן 49"/>
                  <p:cNvSpPr/>
                  <p:nvPr/>
                </p:nvSpPr>
                <p:spPr>
                  <a:xfrm>
                    <a:off x="-10160" y="4827061"/>
                    <a:ext cx="9159779" cy="3287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IL" sz="1800" dirty="0">
                      <a:solidFill>
                        <a:prstClr val="white"/>
                      </a:solidFill>
                    </a:endParaRPr>
                  </a:p>
                </p:txBody>
              </p:sp>
            </p:grpSp>
          </p:grpSp>
        </p:grpSp>
        <p:pic>
          <p:nvPicPr>
            <p:cNvPr id="32" name="Picture 2" descr="C:\Users\Bosmat\Desktop\תמונה4.pn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flipH="1">
              <a:off x="40554" y="4582095"/>
              <a:ext cx="402930" cy="14925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4" name="Marcador de texto 2"/>
          <p:cNvSpPr>
            <a:spLocks noGrp="1"/>
          </p:cNvSpPr>
          <p:nvPr>
            <p:ph type="body" sz="quarter" idx="11"/>
          </p:nvPr>
        </p:nvSpPr>
        <p:spPr>
          <a:xfrm>
            <a:off x="-23536" y="277899"/>
            <a:ext cx="9183315" cy="516375"/>
          </a:xfrm>
          <a:prstGeom prst="rect">
            <a:avLst/>
          </a:prstGeom>
        </p:spPr>
        <p:txBody>
          <a:bodyPr lIns="68580" tIns="34290" rIns="68580" bIns="34290" anchor="t"/>
          <a:lstStyle>
            <a:lvl1pPr marL="0" indent="0" algn="ctr" rtl="1">
              <a:lnSpc>
                <a:spcPct val="100000"/>
              </a:lnSpc>
              <a:spcBef>
                <a:spcPts val="0"/>
              </a:spcBef>
              <a:buNone/>
              <a:defRPr sz="2400" b="1">
                <a:ln>
                  <a:noFill/>
                </a:ln>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342900" indent="0" algn="l">
              <a:buNone/>
              <a:defRPr>
                <a:latin typeface="Lemon/Milk" charset="0"/>
                <a:ea typeface="Lemon/Milk" charset="0"/>
                <a:cs typeface="Lemon/Milk" charset="0"/>
              </a:defRPr>
            </a:lvl2pPr>
            <a:lvl3pPr marL="685800" indent="0" algn="l">
              <a:buNone/>
              <a:defRPr>
                <a:latin typeface="Lemon/Milk" charset="0"/>
                <a:ea typeface="Lemon/Milk" charset="0"/>
                <a:cs typeface="Lemon/Milk" charset="0"/>
              </a:defRPr>
            </a:lvl3pPr>
            <a:lvl4pPr marL="1028700" indent="0" algn="l">
              <a:buNone/>
              <a:defRPr>
                <a:latin typeface="Lemon/Milk" charset="0"/>
                <a:ea typeface="Lemon/Milk" charset="0"/>
                <a:cs typeface="Lemon/Milk" charset="0"/>
              </a:defRPr>
            </a:lvl4pPr>
            <a:lvl5pPr marL="1371600" indent="0" algn="l">
              <a:buNone/>
              <a:defRPr>
                <a:latin typeface="Lemon/Milk" charset="0"/>
                <a:ea typeface="Lemon/Milk" charset="0"/>
                <a:cs typeface="Lemon/Milk" charset="0"/>
              </a:defRPr>
            </a:lvl5pPr>
          </a:lstStyle>
          <a:p>
            <a:pPr lvl="0"/>
            <a:r>
              <a:rPr lang="es-ES" dirty="0"/>
              <a:t>Editar el estilo de texto del patrón</a:t>
            </a:r>
          </a:p>
        </p:txBody>
      </p:sp>
      <p:grpSp>
        <p:nvGrpSpPr>
          <p:cNvPr id="26" name="קבוצה 25"/>
          <p:cNvGrpSpPr/>
          <p:nvPr userDrawn="1"/>
        </p:nvGrpSpPr>
        <p:grpSpPr>
          <a:xfrm>
            <a:off x="2984" y="6456341"/>
            <a:ext cx="2095053" cy="389145"/>
            <a:chOff x="7016330" y="4842255"/>
            <a:chExt cx="2095053" cy="291859"/>
          </a:xfrm>
        </p:grpSpPr>
        <p:pic>
          <p:nvPicPr>
            <p:cNvPr id="27" name="Picture 2" descr="C:\Users\Bosmat\Desktop\תמונה2.pn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8667231" y="4842255"/>
              <a:ext cx="444152" cy="291859"/>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C:\Users\Bosmat\Desktop\תמונה2.pn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8097955" y="4842255"/>
              <a:ext cx="569275" cy="291859"/>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Bosmat\Desktop\תמונה2.pn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l="-7071"/>
            <a:stretch/>
          </p:blipFill>
          <p:spPr bwMode="auto">
            <a:xfrm>
              <a:off x="7016330" y="4842255"/>
              <a:ext cx="1046045" cy="29185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5893335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47675" y="1598613"/>
            <a:ext cx="8270875" cy="45434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7DEAC398-66F6-405A-ADA6-8C9081EDB3A2}" type="slidenum">
              <a:rPr lang="en-US" smtClean="0"/>
              <a:pPr/>
              <a:t>‹N›</a:t>
            </a:fld>
            <a:endParaRPr lang="en-US" dirty="0"/>
          </a:p>
        </p:txBody>
      </p:sp>
    </p:spTree>
    <p:extLst>
      <p:ext uri="{BB962C8B-B14F-4D97-AF65-F5344CB8AC3E}">
        <p14:creationId xmlns:p14="http://schemas.microsoft.com/office/powerpoint/2010/main" xmlns="" val="361678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42403D"/>
              </a:buClr>
              <a:buSzPts val="1800"/>
              <a:buFont typeface="Proxima Nova"/>
              <a:buChar char="●"/>
              <a:defRPr>
                <a:solidFill>
                  <a:srgbClr val="42403D"/>
                </a:solidFill>
                <a:latin typeface="Proxima Nova"/>
                <a:ea typeface="Proxima Nova"/>
                <a:cs typeface="Proxima Nova"/>
                <a:sym typeface="Proxima Nova"/>
              </a:defRPr>
            </a:lvl1pPr>
            <a:lvl2pPr marL="914400" lvl="1" indent="-317500" rtl="0">
              <a:spcBef>
                <a:spcPts val="400"/>
              </a:spcBef>
              <a:spcAft>
                <a:spcPts val="0"/>
              </a:spcAft>
              <a:buClr>
                <a:srgbClr val="B2AFAC"/>
              </a:buClr>
              <a:buSzPts val="1400"/>
              <a:buFont typeface="Proxima Nova"/>
              <a:buChar char="○"/>
              <a:defRPr>
                <a:solidFill>
                  <a:srgbClr val="B2AFAC"/>
                </a:solidFill>
                <a:latin typeface="Proxima Nova"/>
                <a:ea typeface="Proxima Nova"/>
                <a:cs typeface="Proxima Nova"/>
                <a:sym typeface="Proxima Nova"/>
              </a:defRPr>
            </a:lvl2pPr>
            <a:lvl3pPr marL="1371600" lvl="2" indent="-317500" rtl="0">
              <a:spcBef>
                <a:spcPts val="400"/>
              </a:spcBef>
              <a:spcAft>
                <a:spcPts val="0"/>
              </a:spcAft>
              <a:buSzPts val="1400"/>
              <a:buFont typeface="Proxima Nova"/>
              <a:buChar char="■"/>
              <a:defRPr>
                <a:latin typeface="Proxima Nova"/>
                <a:ea typeface="Proxima Nova"/>
                <a:cs typeface="Proxima Nova"/>
                <a:sym typeface="Proxima Nova"/>
              </a:defRPr>
            </a:lvl3pPr>
            <a:lvl4pPr marL="1828800" lvl="3" indent="-317500" rtl="0">
              <a:spcBef>
                <a:spcPts val="400"/>
              </a:spcBef>
              <a:spcAft>
                <a:spcPts val="0"/>
              </a:spcAft>
              <a:buSzPts val="1400"/>
              <a:buFont typeface="Proxima Nova"/>
              <a:buChar char="●"/>
              <a:defRPr>
                <a:latin typeface="Proxima Nova"/>
                <a:ea typeface="Proxima Nova"/>
                <a:cs typeface="Proxima Nova"/>
                <a:sym typeface="Proxima Nova"/>
              </a:defRPr>
            </a:lvl4pPr>
            <a:lvl5pPr marL="2286000" lvl="4" indent="-317500" rtl="0">
              <a:spcBef>
                <a:spcPts val="400"/>
              </a:spcBef>
              <a:spcAft>
                <a:spcPts val="0"/>
              </a:spcAft>
              <a:buSzPts val="1400"/>
              <a:buFont typeface="Proxima Nova"/>
              <a:buChar char="○"/>
              <a:defRPr>
                <a:latin typeface="Proxima Nova"/>
                <a:ea typeface="Proxima Nova"/>
                <a:cs typeface="Proxima Nova"/>
                <a:sym typeface="Proxima Nova"/>
              </a:defRPr>
            </a:lvl5pPr>
            <a:lvl6pPr marL="2743200" lvl="5" indent="-317500" rtl="0">
              <a:spcBef>
                <a:spcPts val="400"/>
              </a:spcBef>
              <a:spcAft>
                <a:spcPts val="0"/>
              </a:spcAft>
              <a:buSzPts val="1400"/>
              <a:buFont typeface="Proxima Nova"/>
              <a:buChar char="■"/>
              <a:defRPr>
                <a:latin typeface="Proxima Nova"/>
                <a:ea typeface="Proxima Nova"/>
                <a:cs typeface="Proxima Nova"/>
                <a:sym typeface="Proxima Nova"/>
              </a:defRPr>
            </a:lvl6pPr>
            <a:lvl7pPr marL="3200400" lvl="6" indent="-317500" rtl="0">
              <a:spcBef>
                <a:spcPts val="400"/>
              </a:spcBef>
              <a:spcAft>
                <a:spcPts val="0"/>
              </a:spcAft>
              <a:buSzPts val="1400"/>
              <a:buFont typeface="Proxima Nova"/>
              <a:buChar char="●"/>
              <a:defRPr>
                <a:latin typeface="Proxima Nova"/>
                <a:ea typeface="Proxima Nova"/>
                <a:cs typeface="Proxima Nova"/>
                <a:sym typeface="Proxima Nova"/>
              </a:defRPr>
            </a:lvl7pPr>
            <a:lvl8pPr marL="3657600" lvl="7" indent="-317500" rtl="0">
              <a:spcBef>
                <a:spcPts val="400"/>
              </a:spcBef>
              <a:spcAft>
                <a:spcPts val="0"/>
              </a:spcAft>
              <a:buSzPts val="1400"/>
              <a:buFont typeface="Proxima Nova"/>
              <a:buChar char="○"/>
              <a:defRPr>
                <a:latin typeface="Proxima Nova"/>
                <a:ea typeface="Proxima Nova"/>
                <a:cs typeface="Proxima Nova"/>
                <a:sym typeface="Proxima Nova"/>
              </a:defRPr>
            </a:lvl8pPr>
            <a:lvl9pPr marL="4114800" lvl="8" indent="-317500" rtl="0">
              <a:spcBef>
                <a:spcPts val="400"/>
              </a:spcBef>
              <a:spcAft>
                <a:spcPts val="400"/>
              </a:spcAft>
              <a:buSzPts val="1400"/>
              <a:buFont typeface="Proxima Nova"/>
              <a:buChar char="■"/>
              <a:defRPr>
                <a:latin typeface="Proxima Nova"/>
                <a:ea typeface="Proxima Nova"/>
                <a:cs typeface="Proxima Nova"/>
                <a:sym typeface="Proxima Nova"/>
              </a:defRPr>
            </a:lvl9pPr>
          </a:lstStyle>
          <a:p>
            <a:endParaRPr/>
          </a:p>
        </p:txBody>
      </p:sp>
      <p:pic>
        <p:nvPicPr>
          <p:cNvPr id="88" name="Google Shape;88;p17"/>
          <p:cNvPicPr preferRelativeResize="0"/>
          <p:nvPr/>
        </p:nvPicPr>
        <p:blipFill>
          <a:blip r:embed="rId2" cstate="print">
            <a:alphaModFix/>
          </a:blip>
          <a:stretch>
            <a:fillRect/>
          </a:stretch>
        </p:blipFill>
        <p:spPr>
          <a:xfrm>
            <a:off x="1" y="-74566"/>
            <a:ext cx="9143999" cy="1504233"/>
          </a:xfrm>
          <a:prstGeom prst="rect">
            <a:avLst/>
          </a:prstGeom>
          <a:noFill/>
          <a:ln>
            <a:noFill/>
          </a:ln>
        </p:spPr>
      </p:pic>
      <p:pic>
        <p:nvPicPr>
          <p:cNvPr id="89" name="Google Shape;89;p17"/>
          <p:cNvPicPr preferRelativeResize="0"/>
          <p:nvPr/>
        </p:nvPicPr>
        <p:blipFill>
          <a:blip r:embed="rId3" cstate="print">
            <a:alphaModFix amt="79000"/>
          </a:blip>
          <a:stretch>
            <a:fillRect/>
          </a:stretch>
        </p:blipFill>
        <p:spPr>
          <a:xfrm>
            <a:off x="0" y="-74566"/>
            <a:ext cx="9144000" cy="1504233"/>
          </a:xfrm>
          <a:prstGeom prst="rect">
            <a:avLst/>
          </a:prstGeom>
          <a:noFill/>
          <a:ln>
            <a:noFill/>
          </a:ln>
        </p:spPr>
      </p:pic>
      <p:sp>
        <p:nvSpPr>
          <p:cNvPr id="90" name="Google Shape;90;p17"/>
          <p:cNvSpPr txBox="1">
            <a:spLocks noGrp="1"/>
          </p:cNvSpPr>
          <p:nvPr>
            <p:ph type="sldNum" idx="12"/>
          </p:nvPr>
        </p:nvSpPr>
        <p:spPr>
          <a:xfrm>
            <a:off x="8472450" y="6319232"/>
            <a:ext cx="548700" cy="44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nl-BE" smtClean="0"/>
              <a:pPr/>
              <a:t>‹N›</a:t>
            </a:fld>
            <a:endParaRPr lang="nl-BE"/>
          </a:p>
        </p:txBody>
      </p:sp>
      <p:sp>
        <p:nvSpPr>
          <p:cNvPr id="91" name="Google Shape;91;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322213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pic>
        <p:nvPicPr>
          <p:cNvPr id="29" name="Google Shape;29;p5"/>
          <p:cNvPicPr preferRelativeResize="0"/>
          <p:nvPr/>
        </p:nvPicPr>
        <p:blipFill>
          <a:blip r:embed="rId2" cstate="print">
            <a:alphaModFix/>
          </a:blip>
          <a:stretch>
            <a:fillRect/>
          </a:stretch>
        </p:blipFill>
        <p:spPr>
          <a:xfrm>
            <a:off x="1" y="-74566"/>
            <a:ext cx="9143999" cy="1504233"/>
          </a:xfrm>
          <a:prstGeom prst="rect">
            <a:avLst/>
          </a:prstGeom>
          <a:noFill/>
          <a:ln>
            <a:noFill/>
          </a:ln>
        </p:spPr>
      </p:pic>
      <p:pic>
        <p:nvPicPr>
          <p:cNvPr id="30" name="Google Shape;30;p5"/>
          <p:cNvPicPr preferRelativeResize="0"/>
          <p:nvPr/>
        </p:nvPicPr>
        <p:blipFill>
          <a:blip r:embed="rId3" cstate="print">
            <a:alphaModFix amt="75000"/>
          </a:blip>
          <a:stretch>
            <a:fillRect/>
          </a:stretch>
        </p:blipFill>
        <p:spPr>
          <a:xfrm>
            <a:off x="0" y="-74566"/>
            <a:ext cx="9144000" cy="1504233"/>
          </a:xfrm>
          <a:prstGeom prst="rect">
            <a:avLst/>
          </a:prstGeom>
          <a:noFill/>
          <a:ln>
            <a:noFill/>
          </a:ln>
        </p:spPr>
      </p:pic>
      <p:sp>
        <p:nvSpPr>
          <p:cNvPr id="31" name="Google Shape;3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None/>
              <a:defRPr b="0" i="0">
                <a:solidFill>
                  <a:srgbClr val="FFFFFF"/>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dirty="0"/>
          </a:p>
        </p:txBody>
      </p:sp>
      <p:sp>
        <p:nvSpPr>
          <p:cNvPr id="32" name="Google Shape;32;p5"/>
          <p:cNvSpPr txBox="1">
            <a:spLocks noGrp="1"/>
          </p:cNvSpPr>
          <p:nvPr>
            <p:ph type="body" idx="1"/>
          </p:nvPr>
        </p:nvSpPr>
        <p:spPr>
          <a:xfrm>
            <a:off x="311700" y="21872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400"/>
              </a:spcBef>
              <a:spcAft>
                <a:spcPts val="0"/>
              </a:spcAft>
              <a:buSzPts val="1200"/>
              <a:buChar char="○"/>
              <a:defRPr sz="1200"/>
            </a:lvl2pPr>
            <a:lvl3pPr marL="1371600" lvl="2" indent="-304800">
              <a:spcBef>
                <a:spcPts val="400"/>
              </a:spcBef>
              <a:spcAft>
                <a:spcPts val="0"/>
              </a:spcAft>
              <a:buSzPts val="1200"/>
              <a:buChar char="■"/>
              <a:defRPr sz="1200"/>
            </a:lvl3pPr>
            <a:lvl4pPr marL="1828800" lvl="3" indent="-304800">
              <a:spcBef>
                <a:spcPts val="400"/>
              </a:spcBef>
              <a:spcAft>
                <a:spcPts val="0"/>
              </a:spcAft>
              <a:buSzPts val="1200"/>
              <a:buChar char="●"/>
              <a:defRPr sz="1200"/>
            </a:lvl4pPr>
            <a:lvl5pPr marL="2286000" lvl="4" indent="-304800">
              <a:spcBef>
                <a:spcPts val="400"/>
              </a:spcBef>
              <a:spcAft>
                <a:spcPts val="0"/>
              </a:spcAft>
              <a:buSzPts val="1200"/>
              <a:buChar char="○"/>
              <a:defRPr sz="1200"/>
            </a:lvl5pPr>
            <a:lvl6pPr marL="2743200" lvl="5" indent="-304800">
              <a:spcBef>
                <a:spcPts val="400"/>
              </a:spcBef>
              <a:spcAft>
                <a:spcPts val="0"/>
              </a:spcAft>
              <a:buSzPts val="1200"/>
              <a:buChar char="■"/>
              <a:defRPr sz="1200"/>
            </a:lvl6pPr>
            <a:lvl7pPr marL="3200400" lvl="6" indent="-304800">
              <a:spcBef>
                <a:spcPts val="400"/>
              </a:spcBef>
              <a:spcAft>
                <a:spcPts val="0"/>
              </a:spcAft>
              <a:buSzPts val="1200"/>
              <a:buChar char="●"/>
              <a:defRPr sz="1200"/>
            </a:lvl7pPr>
            <a:lvl8pPr marL="3657600" lvl="7" indent="-304800">
              <a:spcBef>
                <a:spcPts val="400"/>
              </a:spcBef>
              <a:spcAft>
                <a:spcPts val="0"/>
              </a:spcAft>
              <a:buSzPts val="1200"/>
              <a:buChar char="○"/>
              <a:defRPr sz="1200"/>
            </a:lvl8pPr>
            <a:lvl9pPr marL="4114800" lvl="8" indent="-304800">
              <a:spcBef>
                <a:spcPts val="400"/>
              </a:spcBef>
              <a:spcAft>
                <a:spcPts val="400"/>
              </a:spcAft>
              <a:buSzPts val="1200"/>
              <a:buChar char="■"/>
              <a:defRPr sz="1200"/>
            </a:lvl9pPr>
          </a:lstStyle>
          <a:p>
            <a:endParaRPr/>
          </a:p>
        </p:txBody>
      </p:sp>
      <p:sp>
        <p:nvSpPr>
          <p:cNvPr id="33" name="Google Shape;33;p5"/>
          <p:cNvSpPr txBox="1">
            <a:spLocks noGrp="1"/>
          </p:cNvSpPr>
          <p:nvPr>
            <p:ph type="body" idx="2"/>
          </p:nvPr>
        </p:nvSpPr>
        <p:spPr>
          <a:xfrm>
            <a:off x="4541250" y="2187233"/>
            <a:ext cx="42012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400"/>
              </a:spcBef>
              <a:spcAft>
                <a:spcPts val="0"/>
              </a:spcAft>
              <a:buSzPts val="1200"/>
              <a:buChar char="○"/>
              <a:defRPr sz="1200"/>
            </a:lvl2pPr>
            <a:lvl3pPr marL="1371600" lvl="2" indent="-304800">
              <a:spcBef>
                <a:spcPts val="400"/>
              </a:spcBef>
              <a:spcAft>
                <a:spcPts val="0"/>
              </a:spcAft>
              <a:buSzPts val="1200"/>
              <a:buChar char="■"/>
              <a:defRPr sz="1200"/>
            </a:lvl3pPr>
            <a:lvl4pPr marL="1828800" lvl="3" indent="-304800">
              <a:spcBef>
                <a:spcPts val="400"/>
              </a:spcBef>
              <a:spcAft>
                <a:spcPts val="0"/>
              </a:spcAft>
              <a:buSzPts val="1200"/>
              <a:buChar char="●"/>
              <a:defRPr sz="1200"/>
            </a:lvl4pPr>
            <a:lvl5pPr marL="2286000" lvl="4" indent="-304800">
              <a:spcBef>
                <a:spcPts val="400"/>
              </a:spcBef>
              <a:spcAft>
                <a:spcPts val="0"/>
              </a:spcAft>
              <a:buSzPts val="1200"/>
              <a:buChar char="○"/>
              <a:defRPr sz="1200"/>
            </a:lvl5pPr>
            <a:lvl6pPr marL="2743200" lvl="5" indent="-304800">
              <a:spcBef>
                <a:spcPts val="400"/>
              </a:spcBef>
              <a:spcAft>
                <a:spcPts val="0"/>
              </a:spcAft>
              <a:buSzPts val="1200"/>
              <a:buChar char="■"/>
              <a:defRPr sz="1200"/>
            </a:lvl6pPr>
            <a:lvl7pPr marL="3200400" lvl="6" indent="-304800">
              <a:spcBef>
                <a:spcPts val="400"/>
              </a:spcBef>
              <a:spcAft>
                <a:spcPts val="0"/>
              </a:spcAft>
              <a:buSzPts val="1200"/>
              <a:buChar char="●"/>
              <a:defRPr sz="1200"/>
            </a:lvl7pPr>
            <a:lvl8pPr marL="3657600" lvl="7" indent="-304800">
              <a:spcBef>
                <a:spcPts val="400"/>
              </a:spcBef>
              <a:spcAft>
                <a:spcPts val="0"/>
              </a:spcAft>
              <a:buSzPts val="1200"/>
              <a:buChar char="○"/>
              <a:defRPr sz="1200"/>
            </a:lvl8pPr>
            <a:lvl9pPr marL="4114800" lvl="8" indent="-304800">
              <a:spcBef>
                <a:spcPts val="400"/>
              </a:spcBef>
              <a:spcAft>
                <a:spcPts val="400"/>
              </a:spcAft>
              <a:buSzPts val="1200"/>
              <a:buChar char="■"/>
              <a:defRPr sz="1200"/>
            </a:lvl9pPr>
          </a:lstStyle>
          <a:p>
            <a:endParaRPr/>
          </a:p>
        </p:txBody>
      </p:sp>
      <p:sp>
        <p:nvSpPr>
          <p:cNvPr id="34" name="Google Shape;34;p5"/>
          <p:cNvSpPr txBox="1">
            <a:spLocks noGrp="1"/>
          </p:cNvSpPr>
          <p:nvPr>
            <p:ph type="sldNum" idx="12"/>
          </p:nvPr>
        </p:nvSpPr>
        <p:spPr>
          <a:xfrm>
            <a:off x="8472450" y="6319232"/>
            <a:ext cx="548700" cy="44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BE" smtClean="0"/>
              <a:pPr/>
              <a:t>‹N›</a:t>
            </a:fld>
            <a:endParaRPr lang="nl-BE"/>
          </a:p>
        </p:txBody>
      </p:sp>
      <p:sp>
        <p:nvSpPr>
          <p:cNvPr id="35" name="Google Shape;35;p5"/>
          <p:cNvSpPr txBox="1">
            <a:spLocks noGrp="1"/>
          </p:cNvSpPr>
          <p:nvPr>
            <p:ph type="subTitle" idx="3"/>
          </p:nvPr>
        </p:nvSpPr>
        <p:spPr>
          <a:xfrm>
            <a:off x="460550" y="1528033"/>
            <a:ext cx="4201200" cy="659200"/>
          </a:xfrm>
          <a:prstGeom prst="rect">
            <a:avLst/>
          </a:prstGeom>
        </p:spPr>
        <p:txBody>
          <a:bodyPr spcFirstLastPara="1" wrap="square" lIns="91425" tIns="91425" rIns="91425" bIns="91425" anchor="t" anchorCtr="0"/>
          <a:lstStyle>
            <a:lvl1pPr lvl="0">
              <a:spcBef>
                <a:spcPts val="0"/>
              </a:spcBef>
              <a:spcAft>
                <a:spcPts val="0"/>
              </a:spcAft>
              <a:buNone/>
              <a:defRPr/>
            </a:lvl1pPr>
            <a:lvl2pPr lvl="1">
              <a:spcBef>
                <a:spcPts val="400"/>
              </a:spcBef>
              <a:spcAft>
                <a:spcPts val="0"/>
              </a:spcAft>
              <a:buNone/>
              <a:defRPr/>
            </a:lvl2pPr>
            <a:lvl3pPr lvl="2">
              <a:spcBef>
                <a:spcPts val="400"/>
              </a:spcBef>
              <a:spcAft>
                <a:spcPts val="0"/>
              </a:spcAft>
              <a:buNone/>
              <a:defRPr/>
            </a:lvl3pPr>
            <a:lvl4pPr lvl="3">
              <a:spcBef>
                <a:spcPts val="400"/>
              </a:spcBef>
              <a:spcAft>
                <a:spcPts val="0"/>
              </a:spcAft>
              <a:buNone/>
              <a:defRPr/>
            </a:lvl4pPr>
            <a:lvl5pPr lvl="4">
              <a:spcBef>
                <a:spcPts val="400"/>
              </a:spcBef>
              <a:spcAft>
                <a:spcPts val="0"/>
              </a:spcAft>
              <a:buNone/>
              <a:defRPr/>
            </a:lvl5pPr>
            <a:lvl6pPr lvl="5">
              <a:spcBef>
                <a:spcPts val="400"/>
              </a:spcBef>
              <a:spcAft>
                <a:spcPts val="0"/>
              </a:spcAft>
              <a:buNone/>
              <a:defRPr/>
            </a:lvl6pPr>
            <a:lvl7pPr lvl="6">
              <a:spcBef>
                <a:spcPts val="400"/>
              </a:spcBef>
              <a:spcAft>
                <a:spcPts val="0"/>
              </a:spcAft>
              <a:buNone/>
              <a:defRPr/>
            </a:lvl7pPr>
            <a:lvl8pPr lvl="7">
              <a:spcBef>
                <a:spcPts val="400"/>
              </a:spcBef>
              <a:spcAft>
                <a:spcPts val="0"/>
              </a:spcAft>
              <a:buNone/>
              <a:defRPr/>
            </a:lvl8pPr>
            <a:lvl9pPr lvl="8">
              <a:spcBef>
                <a:spcPts val="400"/>
              </a:spcBef>
              <a:spcAft>
                <a:spcPts val="400"/>
              </a:spcAft>
              <a:buNone/>
              <a:defRPr/>
            </a:lvl9pPr>
          </a:lstStyle>
          <a:p>
            <a:endParaRPr/>
          </a:p>
        </p:txBody>
      </p:sp>
      <p:sp>
        <p:nvSpPr>
          <p:cNvPr id="36" name="Google Shape;36;p5"/>
          <p:cNvSpPr txBox="1">
            <a:spLocks noGrp="1"/>
          </p:cNvSpPr>
          <p:nvPr>
            <p:ph type="subTitle" idx="4"/>
          </p:nvPr>
        </p:nvSpPr>
        <p:spPr>
          <a:xfrm>
            <a:off x="4661875" y="1528033"/>
            <a:ext cx="3369900" cy="868800"/>
          </a:xfrm>
          <a:prstGeom prst="rect">
            <a:avLst/>
          </a:prstGeom>
        </p:spPr>
        <p:txBody>
          <a:bodyPr spcFirstLastPara="1" wrap="square" lIns="91425" tIns="91425" rIns="91425" bIns="91425" anchor="t" anchorCtr="0"/>
          <a:lstStyle>
            <a:lvl1pPr lvl="0">
              <a:spcBef>
                <a:spcPts val="0"/>
              </a:spcBef>
              <a:spcAft>
                <a:spcPts val="0"/>
              </a:spcAft>
              <a:buNone/>
              <a:defRPr/>
            </a:lvl1pPr>
            <a:lvl2pPr lvl="1">
              <a:spcBef>
                <a:spcPts val="400"/>
              </a:spcBef>
              <a:spcAft>
                <a:spcPts val="0"/>
              </a:spcAft>
              <a:buNone/>
              <a:defRPr/>
            </a:lvl2pPr>
            <a:lvl3pPr lvl="2">
              <a:spcBef>
                <a:spcPts val="400"/>
              </a:spcBef>
              <a:spcAft>
                <a:spcPts val="0"/>
              </a:spcAft>
              <a:buNone/>
              <a:defRPr/>
            </a:lvl3pPr>
            <a:lvl4pPr lvl="3">
              <a:spcBef>
                <a:spcPts val="400"/>
              </a:spcBef>
              <a:spcAft>
                <a:spcPts val="0"/>
              </a:spcAft>
              <a:buNone/>
              <a:defRPr/>
            </a:lvl4pPr>
            <a:lvl5pPr lvl="4">
              <a:spcBef>
                <a:spcPts val="400"/>
              </a:spcBef>
              <a:spcAft>
                <a:spcPts val="0"/>
              </a:spcAft>
              <a:buNone/>
              <a:defRPr/>
            </a:lvl5pPr>
            <a:lvl6pPr lvl="5">
              <a:spcBef>
                <a:spcPts val="400"/>
              </a:spcBef>
              <a:spcAft>
                <a:spcPts val="0"/>
              </a:spcAft>
              <a:buNone/>
              <a:defRPr/>
            </a:lvl6pPr>
            <a:lvl7pPr lvl="6">
              <a:spcBef>
                <a:spcPts val="400"/>
              </a:spcBef>
              <a:spcAft>
                <a:spcPts val="0"/>
              </a:spcAft>
              <a:buNone/>
              <a:defRPr/>
            </a:lvl7pPr>
            <a:lvl8pPr lvl="7">
              <a:spcBef>
                <a:spcPts val="400"/>
              </a:spcBef>
              <a:spcAft>
                <a:spcPts val="0"/>
              </a:spcAft>
              <a:buNone/>
              <a:defRPr/>
            </a:lvl8pPr>
            <a:lvl9pPr lvl="8">
              <a:spcBef>
                <a:spcPts val="400"/>
              </a:spcBef>
              <a:spcAft>
                <a:spcPts val="400"/>
              </a:spcAft>
              <a:buNone/>
              <a:defRPr/>
            </a:lvl9pPr>
          </a:lstStyle>
          <a:p>
            <a:endParaRPr/>
          </a:p>
        </p:txBody>
      </p:sp>
    </p:spTree>
    <p:extLst>
      <p:ext uri="{BB962C8B-B14F-4D97-AF65-F5344CB8AC3E}">
        <p14:creationId xmlns:p14="http://schemas.microsoft.com/office/powerpoint/2010/main" xmlns="" val="155221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Image Background with title">
    <p:bg>
      <p:bgPr>
        <a:solidFill>
          <a:schemeClr val="bg1"/>
        </a:solidFill>
        <a:effectLst/>
      </p:bgPr>
    </p:bg>
    <p:spTree>
      <p:nvGrpSpPr>
        <p:cNvPr id="1" name=""/>
        <p:cNvGrpSpPr/>
        <p:nvPr/>
      </p:nvGrpSpPr>
      <p:grpSpPr>
        <a:xfrm>
          <a:off x="0" y="0"/>
          <a:ext cx="0" cy="0"/>
          <a:chOff x="0" y="0"/>
          <a:chExt cx="0" cy="0"/>
        </a:xfrm>
      </p:grpSpPr>
      <p:sp>
        <p:nvSpPr>
          <p:cNvPr id="8" name="מלבן 7"/>
          <p:cNvSpPr/>
          <p:nvPr userDrawn="1"/>
        </p:nvSpPr>
        <p:spPr>
          <a:xfrm>
            <a:off x="-10160" y="0"/>
            <a:ext cx="9154160" cy="6852528"/>
          </a:xfrm>
          <a:prstGeom prst="rect">
            <a:avLst/>
          </a:prstGeom>
          <a:blipFill dpi="0" rotWithShape="1">
            <a:blip r:embed="rId2" cstate="print">
              <a:alphaModFix amt="60000"/>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he-IL" sz="1800" dirty="0">
              <a:solidFill>
                <a:prstClr val="white"/>
              </a:solidFill>
            </a:endParaRPr>
          </a:p>
        </p:txBody>
      </p:sp>
      <p:sp>
        <p:nvSpPr>
          <p:cNvPr id="10" name="מלבן 9"/>
          <p:cNvSpPr/>
          <p:nvPr userDrawn="1"/>
        </p:nvSpPr>
        <p:spPr>
          <a:xfrm>
            <a:off x="-10158" y="0"/>
            <a:ext cx="9159779" cy="6424912"/>
          </a:xfrm>
          <a:prstGeom prst="rect">
            <a:avLst/>
          </a:prstGeom>
          <a:gradFill flip="none" rotWithShape="1">
            <a:gsLst>
              <a:gs pos="10000">
                <a:schemeClr val="bg1">
                  <a:lumMod val="95000"/>
                </a:schemeClr>
              </a:gs>
              <a:gs pos="28000">
                <a:schemeClr val="bg1">
                  <a:alpha val="10000"/>
                </a:schemeClr>
              </a:gs>
              <a:gs pos="100000">
                <a:schemeClr val="bg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he-IL" sz="1800" dirty="0">
              <a:solidFill>
                <a:prstClr val="white"/>
              </a:solidFill>
            </a:endParaRPr>
          </a:p>
        </p:txBody>
      </p:sp>
      <p:grpSp>
        <p:nvGrpSpPr>
          <p:cNvPr id="30" name="קבוצה 29"/>
          <p:cNvGrpSpPr/>
          <p:nvPr userDrawn="1"/>
        </p:nvGrpSpPr>
        <p:grpSpPr>
          <a:xfrm flipH="1">
            <a:off x="-10158" y="5708097"/>
            <a:ext cx="9159779" cy="1166391"/>
            <a:chOff x="-10160" y="4281061"/>
            <a:chExt cx="9159779" cy="874793"/>
          </a:xfrm>
        </p:grpSpPr>
        <p:grpSp>
          <p:nvGrpSpPr>
            <p:cNvPr id="31" name="קבוצה 30"/>
            <p:cNvGrpSpPr/>
            <p:nvPr/>
          </p:nvGrpSpPr>
          <p:grpSpPr>
            <a:xfrm>
              <a:off x="-10160" y="4281061"/>
              <a:ext cx="9159779" cy="874793"/>
              <a:chOff x="-10160" y="4281061"/>
              <a:chExt cx="9159779" cy="874793"/>
            </a:xfrm>
          </p:grpSpPr>
          <p:sp>
            <p:nvSpPr>
              <p:cNvPr id="36" name="מלבן 35"/>
              <p:cNvSpPr/>
              <p:nvPr/>
            </p:nvSpPr>
            <p:spPr>
              <a:xfrm>
                <a:off x="-10160" y="4720604"/>
                <a:ext cx="832087" cy="116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800" dirty="0">
                  <a:solidFill>
                    <a:prstClr val="white"/>
                  </a:solidFill>
                </a:endParaRPr>
              </a:p>
            </p:txBody>
          </p:sp>
          <p:grpSp>
            <p:nvGrpSpPr>
              <p:cNvPr id="44" name="קבוצה 43"/>
              <p:cNvGrpSpPr/>
              <p:nvPr/>
            </p:nvGrpSpPr>
            <p:grpSpPr>
              <a:xfrm>
                <a:off x="-10160" y="4281061"/>
                <a:ext cx="9159779" cy="874793"/>
                <a:chOff x="-10160" y="4281061"/>
                <a:chExt cx="9159779" cy="874793"/>
              </a:xfrm>
            </p:grpSpPr>
            <p:pic>
              <p:nvPicPr>
                <p:cNvPr id="45" name="Picture 2" descr="C:\Users\Bosmat\Desktop\1חתך copy.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flipH="1">
                  <a:off x="389100" y="4281061"/>
                  <a:ext cx="841621" cy="461650"/>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C:\Users\Bosmat\Desktop\תמונה3.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822467" y="4582159"/>
                  <a:ext cx="1307414" cy="29929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7" name="קבוצה 46"/>
                <p:cNvGrpSpPr/>
                <p:nvPr/>
              </p:nvGrpSpPr>
              <p:grpSpPr>
                <a:xfrm>
                  <a:off x="-10160" y="4818684"/>
                  <a:ext cx="9159779" cy="337170"/>
                  <a:chOff x="-10160" y="4818684"/>
                  <a:chExt cx="9159779" cy="337170"/>
                </a:xfrm>
              </p:grpSpPr>
              <p:pic>
                <p:nvPicPr>
                  <p:cNvPr id="48" name="Picture 3" descr="C:\Users\Bosmat\Desktop\logo.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336122" y="4864235"/>
                    <a:ext cx="915157" cy="207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3"/>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8419650" y="4818684"/>
                    <a:ext cx="575504" cy="320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מלבן 49"/>
                  <p:cNvSpPr/>
                  <p:nvPr/>
                </p:nvSpPr>
                <p:spPr>
                  <a:xfrm>
                    <a:off x="-10160" y="4827061"/>
                    <a:ext cx="9159779" cy="3287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800" dirty="0">
                      <a:solidFill>
                        <a:prstClr val="white"/>
                      </a:solidFill>
                    </a:endParaRPr>
                  </a:p>
                </p:txBody>
              </p:sp>
            </p:grpSp>
          </p:grpSp>
        </p:grpSp>
        <p:pic>
          <p:nvPicPr>
            <p:cNvPr id="32" name="Picture 2" descr="C:\Users\Bosmat\Desktop\תמונה4.pn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flipH="1">
              <a:off x="40554" y="4582095"/>
              <a:ext cx="402930" cy="1492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6" name="קבוצה 25"/>
          <p:cNvGrpSpPr/>
          <p:nvPr userDrawn="1"/>
        </p:nvGrpSpPr>
        <p:grpSpPr>
          <a:xfrm>
            <a:off x="2985" y="6456356"/>
            <a:ext cx="2095053" cy="389145"/>
            <a:chOff x="7016330" y="4842255"/>
            <a:chExt cx="2095053" cy="291859"/>
          </a:xfrm>
        </p:grpSpPr>
        <p:pic>
          <p:nvPicPr>
            <p:cNvPr id="27" name="Picture 2" descr="C:\Users\Bosmat\Desktop\תמונה2.pn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8667231" y="4842255"/>
              <a:ext cx="444152" cy="291859"/>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C:\Users\Bosmat\Desktop\תמונה2.pn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8097955" y="4842255"/>
              <a:ext cx="569275" cy="291859"/>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Bosmat\Desktop\תמונה2.pn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l="-7071"/>
            <a:stretch/>
          </p:blipFill>
          <p:spPr bwMode="auto">
            <a:xfrm>
              <a:off x="7016330" y="4842255"/>
              <a:ext cx="1046045" cy="29185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itle 1"/>
          <p:cNvSpPr>
            <a:spLocks noGrp="1"/>
          </p:cNvSpPr>
          <p:nvPr>
            <p:ph type="title"/>
          </p:nvPr>
        </p:nvSpPr>
        <p:spPr>
          <a:xfrm>
            <a:off x="171450" y="372537"/>
            <a:ext cx="8808244" cy="712561"/>
          </a:xfrm>
          <a:prstGeom prst="rect">
            <a:avLst/>
          </a:prstGeom>
        </p:spPr>
        <p:txBody>
          <a:bodyPr lIns="68567" tIns="34289" rIns="68567" bIns="34289">
            <a:normAutofit/>
          </a:bodyPr>
          <a:lstStyle>
            <a:lvl1pPr algn="l">
              <a:defRPr sz="2700">
                <a:solidFill>
                  <a:srgbClr val="004578"/>
                </a:solidFill>
                <a:latin typeface="+mn-lt"/>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457945" y="6364812"/>
            <a:ext cx="2055974" cy="365125"/>
          </a:xfrm>
          <a:prstGeom prst="rect">
            <a:avLst/>
          </a:prstGeom>
        </p:spPr>
        <p:txBody>
          <a:bodyPr lIns="68567" tIns="34289" rIns="68567" bIns="34289"/>
          <a:lstStyle>
            <a:defPPr>
              <a:defRPr lang="en-US"/>
            </a:defPPr>
            <a:lvl1pPr marL="0" algn="l"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649458-E46F-48F2-BD0A-CFA160B208CE}" type="slidenum">
              <a:rPr lang="he-IL" sz="1200">
                <a:solidFill>
                  <a:prstClr val="white"/>
                </a:solidFill>
              </a:rPr>
              <a:pPr/>
              <a:t>‹N›</a:t>
            </a:fld>
            <a:endParaRPr lang="he-IL" sz="1200" dirty="0">
              <a:solidFill>
                <a:prstClr val="white"/>
              </a:solidFill>
            </a:endParaRPr>
          </a:p>
        </p:txBody>
      </p:sp>
    </p:spTree>
    <p:extLst>
      <p:ext uri="{BB962C8B-B14F-4D97-AF65-F5344CB8AC3E}">
        <p14:creationId xmlns:p14="http://schemas.microsoft.com/office/powerpoint/2010/main" xmlns="" val="2873503333"/>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nl-BE"/>
              <a:t>Titelstijl van model bewerken</a:t>
            </a:r>
            <a:endParaRPr lang="en-US" dirty="0"/>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BE"/>
              <a:t>Klik om de ondertitelstijl van het model te bewerken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40FB3D5-A07A-9141-8172-8FB515DDC077}" type="datetimeFigureOut">
              <a:rPr lang="nl-NL" smtClean="0">
                <a:solidFill>
                  <a:prstClr val="black">
                    <a:tint val="75000"/>
                  </a:prstClr>
                </a:solidFill>
              </a:rPr>
              <a:pPr/>
              <a:t>21-11-2018</a:t>
            </a:fld>
            <a:endParaRPr lang="nl-NL">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9C552D-6D36-D149-913A-0466720FB93C}" type="slidenum">
              <a:rPr lang="nl-NL" smtClean="0">
                <a:solidFill>
                  <a:prstClr val="black">
                    <a:tint val="75000"/>
                  </a:prstClr>
                </a:solidFill>
              </a:rPr>
              <a:pPr/>
              <a:t>‹N›</a:t>
            </a:fld>
            <a:endParaRPr lang="nl-NL">
              <a:solidFill>
                <a:prstClr val="black">
                  <a:tint val="75000"/>
                </a:prstClr>
              </a:solidFill>
            </a:endParaRPr>
          </a:p>
        </p:txBody>
      </p:sp>
    </p:spTree>
    <p:extLst>
      <p:ext uri="{BB962C8B-B14F-4D97-AF65-F5344CB8AC3E}">
        <p14:creationId xmlns:p14="http://schemas.microsoft.com/office/powerpoint/2010/main" xmlns="" val="16535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nl-BE"/>
              <a:t>Titelstijl van model bewerken</a:t>
            </a:r>
            <a:endParaRPr lang="en-US" dirty="0"/>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40FB3D5-A07A-9141-8172-8FB515DDC077}" type="datetimeFigureOut">
              <a:rPr lang="nl-NL" smtClean="0">
                <a:solidFill>
                  <a:prstClr val="black">
                    <a:tint val="75000"/>
                  </a:prstClr>
                </a:solidFill>
              </a:rPr>
              <a:pPr/>
              <a:t>21-11-2018</a:t>
            </a:fld>
            <a:endParaRPr lang="nl-NL">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9C552D-6D36-D149-913A-0466720FB93C}" type="slidenum">
              <a:rPr lang="nl-NL" smtClean="0">
                <a:solidFill>
                  <a:prstClr val="black">
                    <a:tint val="75000"/>
                  </a:prstClr>
                </a:solidFill>
              </a:rPr>
              <a:pPr/>
              <a:t>‹N›</a:t>
            </a:fld>
            <a:endParaRPr lang="nl-NL">
              <a:solidFill>
                <a:prstClr val="black">
                  <a:tint val="75000"/>
                </a:prstClr>
              </a:solidFill>
            </a:endParaRPr>
          </a:p>
        </p:txBody>
      </p:sp>
    </p:spTree>
    <p:extLst>
      <p:ext uri="{BB962C8B-B14F-4D97-AF65-F5344CB8AC3E}">
        <p14:creationId xmlns:p14="http://schemas.microsoft.com/office/powerpoint/2010/main" xmlns="" val="166713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2742" y="246744"/>
            <a:ext cx="7252607" cy="1045028"/>
          </a:xfrm>
          <a:prstGeom prst="rect">
            <a:avLst/>
          </a:prstGeom>
        </p:spPr>
        <p:txBody>
          <a:bodyPr>
            <a:normAutofit/>
          </a:bodyPr>
          <a:lstStyle>
            <a:lvl1pPr>
              <a:defRPr sz="32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1262742" y="1494971"/>
            <a:ext cx="7252607" cy="468199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17907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oudsdia">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57200" y="1600201"/>
            <a:ext cx="8229600" cy="387715"/>
          </a:xfrm>
        </p:spPr>
        <p:txBody>
          <a:bodyPr>
            <a:normAutofit/>
          </a:bodyPr>
          <a:lstStyle>
            <a:lvl1pPr marL="0" indent="0">
              <a:buNone/>
              <a:defRPr sz="1500">
                <a:solidFill>
                  <a:srgbClr val="000000"/>
                </a:solidFill>
                <a:latin typeface="Arial"/>
                <a:cs typeface="Arial"/>
              </a:defRPr>
            </a:lvl1pPr>
          </a:lstStyle>
          <a:p>
            <a:pPr lvl="0"/>
            <a:r>
              <a:rPr lang="en-US" dirty="0"/>
              <a:t>TITEL</a:t>
            </a:r>
          </a:p>
        </p:txBody>
      </p:sp>
      <p:sp>
        <p:nvSpPr>
          <p:cNvPr id="7" name="Tijdelijke aanduiding voor tekst 18"/>
          <p:cNvSpPr>
            <a:spLocks noGrp="1"/>
          </p:cNvSpPr>
          <p:nvPr>
            <p:ph type="body" sz="quarter" idx="10" hasCustomPrompt="1"/>
          </p:nvPr>
        </p:nvSpPr>
        <p:spPr>
          <a:xfrm>
            <a:off x="457200" y="2000182"/>
            <a:ext cx="8229600" cy="294505"/>
          </a:xfrm>
        </p:spPr>
        <p:txBody>
          <a:bodyPr>
            <a:noAutofit/>
          </a:bodyPr>
          <a:lstStyle>
            <a:lvl1pPr marL="0" indent="0" algn="l">
              <a:buNone/>
              <a:defRPr sz="1125">
                <a:solidFill>
                  <a:schemeClr val="tx2"/>
                </a:solidFill>
                <a:latin typeface="Arial"/>
                <a:cs typeface="Arial"/>
              </a:defRPr>
            </a:lvl1pPr>
          </a:lstStyle>
          <a:p>
            <a:pPr lvl="0"/>
            <a:r>
              <a:rPr lang="nl-BE" dirty="0"/>
              <a:t>SUBTITEL</a:t>
            </a:r>
            <a:endParaRPr lang="nl-NL" dirty="0"/>
          </a:p>
        </p:txBody>
      </p:sp>
      <p:sp>
        <p:nvSpPr>
          <p:cNvPr id="8" name="Tijdelijke aanduiding voor tekst 18"/>
          <p:cNvSpPr>
            <a:spLocks noGrp="1"/>
          </p:cNvSpPr>
          <p:nvPr>
            <p:ph type="body" sz="quarter" idx="11" hasCustomPrompt="1"/>
          </p:nvPr>
        </p:nvSpPr>
        <p:spPr>
          <a:xfrm>
            <a:off x="457200" y="2423536"/>
            <a:ext cx="8229600" cy="760811"/>
          </a:xfrm>
        </p:spPr>
        <p:txBody>
          <a:bodyPr>
            <a:normAutofit/>
          </a:bodyPr>
          <a:lstStyle>
            <a:lvl1pPr marL="0" indent="0" algn="l">
              <a:buNone/>
              <a:defRPr sz="900">
                <a:solidFill>
                  <a:schemeClr val="tx1"/>
                </a:solidFill>
                <a:latin typeface="Arial"/>
                <a:cs typeface="Arial"/>
              </a:defRPr>
            </a:lvl1pPr>
          </a:lstStyle>
          <a:p>
            <a:pPr lvl="0"/>
            <a:r>
              <a:rPr lang="nl-BE" dirty="0"/>
              <a:t>Onderwerp 1</a:t>
            </a:r>
          </a:p>
          <a:p>
            <a:pPr lvl="0"/>
            <a:r>
              <a:rPr lang="nl-BE" dirty="0"/>
              <a:t>Onderwerp 2</a:t>
            </a:r>
          </a:p>
          <a:p>
            <a:pPr lvl="0"/>
            <a:r>
              <a:rPr lang="nl-BE" dirty="0"/>
              <a:t>Onderwerp 3</a:t>
            </a:r>
            <a:endParaRPr lang="nl-NL" dirty="0"/>
          </a:p>
        </p:txBody>
      </p:sp>
      <p:sp>
        <p:nvSpPr>
          <p:cNvPr id="9" name="Tekstvak 8"/>
          <p:cNvSpPr txBox="1"/>
          <p:nvPr userDrawn="1"/>
        </p:nvSpPr>
        <p:spPr>
          <a:xfrm>
            <a:off x="1969455" y="2895977"/>
            <a:ext cx="184731" cy="279307"/>
          </a:xfrm>
          <a:prstGeom prst="rect">
            <a:avLst/>
          </a:prstGeom>
          <a:noFill/>
        </p:spPr>
        <p:txBody>
          <a:bodyPr wrap="none" rtlCol="0">
            <a:spAutoFit/>
          </a:bodyPr>
          <a:lstStyle/>
          <a:p>
            <a:endParaRPr lang="nl-NL" sz="1215" dirty="0"/>
          </a:p>
        </p:txBody>
      </p:sp>
      <p:sp>
        <p:nvSpPr>
          <p:cNvPr id="13" name="Tijdelijke aanduiding voor inhoud 2"/>
          <p:cNvSpPr>
            <a:spLocks noGrp="1"/>
          </p:cNvSpPr>
          <p:nvPr>
            <p:ph idx="12" hasCustomPrompt="1"/>
          </p:nvPr>
        </p:nvSpPr>
        <p:spPr>
          <a:xfrm>
            <a:off x="457200" y="3349013"/>
            <a:ext cx="8229600" cy="387715"/>
          </a:xfrm>
        </p:spPr>
        <p:txBody>
          <a:bodyPr>
            <a:normAutofit/>
          </a:bodyPr>
          <a:lstStyle>
            <a:lvl1pPr marL="0" indent="0">
              <a:buNone/>
              <a:defRPr sz="1500">
                <a:solidFill>
                  <a:srgbClr val="000000"/>
                </a:solidFill>
                <a:latin typeface="Arial"/>
                <a:cs typeface="Arial"/>
              </a:defRPr>
            </a:lvl1pPr>
          </a:lstStyle>
          <a:p>
            <a:pPr lvl="0"/>
            <a:r>
              <a:rPr lang="en-US" dirty="0"/>
              <a:t>TITEL</a:t>
            </a:r>
          </a:p>
        </p:txBody>
      </p:sp>
      <p:sp>
        <p:nvSpPr>
          <p:cNvPr id="14" name="Tijdelijke aanduiding voor tekst 18"/>
          <p:cNvSpPr>
            <a:spLocks noGrp="1"/>
          </p:cNvSpPr>
          <p:nvPr>
            <p:ph type="body" sz="quarter" idx="13" hasCustomPrompt="1"/>
          </p:nvPr>
        </p:nvSpPr>
        <p:spPr>
          <a:xfrm>
            <a:off x="457200" y="3748994"/>
            <a:ext cx="8229600" cy="294505"/>
          </a:xfrm>
        </p:spPr>
        <p:txBody>
          <a:bodyPr>
            <a:noAutofit/>
          </a:bodyPr>
          <a:lstStyle>
            <a:lvl1pPr marL="0" indent="0" algn="l">
              <a:buNone/>
              <a:defRPr sz="1125">
                <a:solidFill>
                  <a:schemeClr val="tx2"/>
                </a:solidFill>
                <a:latin typeface="Arial"/>
                <a:cs typeface="Arial"/>
              </a:defRPr>
            </a:lvl1pPr>
          </a:lstStyle>
          <a:p>
            <a:pPr lvl="0"/>
            <a:r>
              <a:rPr lang="nl-BE" dirty="0"/>
              <a:t>SUBTITEL</a:t>
            </a:r>
            <a:endParaRPr lang="nl-NL" dirty="0"/>
          </a:p>
        </p:txBody>
      </p:sp>
      <p:sp>
        <p:nvSpPr>
          <p:cNvPr id="15" name="Tijdelijke aanduiding voor tekst 18"/>
          <p:cNvSpPr>
            <a:spLocks noGrp="1"/>
          </p:cNvSpPr>
          <p:nvPr>
            <p:ph type="body" sz="quarter" idx="14" hasCustomPrompt="1"/>
          </p:nvPr>
        </p:nvSpPr>
        <p:spPr>
          <a:xfrm>
            <a:off x="457200" y="4172349"/>
            <a:ext cx="8229600" cy="711543"/>
          </a:xfrm>
        </p:spPr>
        <p:txBody>
          <a:bodyPr>
            <a:normAutofit/>
          </a:bodyPr>
          <a:lstStyle>
            <a:lvl1pPr marL="0" indent="0" algn="l">
              <a:buNone/>
              <a:defRPr sz="900">
                <a:solidFill>
                  <a:schemeClr val="tx1"/>
                </a:solidFill>
                <a:latin typeface="Arial"/>
                <a:cs typeface="Arial"/>
              </a:defRPr>
            </a:lvl1pPr>
          </a:lstStyle>
          <a:p>
            <a:pPr lvl="0"/>
            <a:r>
              <a:rPr lang="nl-BE" dirty="0"/>
              <a:t>Onderwerp 1</a:t>
            </a:r>
          </a:p>
          <a:p>
            <a:pPr lvl="0"/>
            <a:r>
              <a:rPr lang="nl-BE" dirty="0"/>
              <a:t>Onderwerp 2</a:t>
            </a:r>
          </a:p>
          <a:p>
            <a:pPr lvl="0"/>
            <a:r>
              <a:rPr lang="nl-BE" dirty="0"/>
              <a:t>Onderwerp 3</a:t>
            </a:r>
            <a:endParaRPr lang="nl-NL" dirty="0"/>
          </a:p>
        </p:txBody>
      </p:sp>
      <p:sp>
        <p:nvSpPr>
          <p:cNvPr id="19" name="Tijdelijke aanduiding voor inhoud 2"/>
          <p:cNvSpPr>
            <a:spLocks noGrp="1"/>
          </p:cNvSpPr>
          <p:nvPr>
            <p:ph idx="15" hasCustomPrompt="1"/>
          </p:nvPr>
        </p:nvSpPr>
        <p:spPr>
          <a:xfrm>
            <a:off x="457200" y="5091507"/>
            <a:ext cx="8229600" cy="387715"/>
          </a:xfrm>
        </p:spPr>
        <p:txBody>
          <a:bodyPr>
            <a:normAutofit/>
          </a:bodyPr>
          <a:lstStyle>
            <a:lvl1pPr marL="0" indent="0">
              <a:buNone/>
              <a:defRPr sz="1500">
                <a:solidFill>
                  <a:srgbClr val="000000"/>
                </a:solidFill>
                <a:latin typeface="Arial"/>
                <a:cs typeface="Arial"/>
              </a:defRPr>
            </a:lvl1pPr>
          </a:lstStyle>
          <a:p>
            <a:pPr lvl="0"/>
            <a:r>
              <a:rPr lang="en-US" dirty="0"/>
              <a:t>TITEL</a:t>
            </a:r>
          </a:p>
        </p:txBody>
      </p:sp>
      <p:sp>
        <p:nvSpPr>
          <p:cNvPr id="20" name="Tijdelijke aanduiding voor tekst 18"/>
          <p:cNvSpPr>
            <a:spLocks noGrp="1"/>
          </p:cNvSpPr>
          <p:nvPr>
            <p:ph type="body" sz="quarter" idx="16" hasCustomPrompt="1"/>
          </p:nvPr>
        </p:nvSpPr>
        <p:spPr>
          <a:xfrm>
            <a:off x="457200" y="5491488"/>
            <a:ext cx="8229600" cy="294505"/>
          </a:xfrm>
        </p:spPr>
        <p:txBody>
          <a:bodyPr>
            <a:noAutofit/>
          </a:bodyPr>
          <a:lstStyle>
            <a:lvl1pPr marL="0" indent="0" algn="l">
              <a:buNone/>
              <a:defRPr sz="1125">
                <a:solidFill>
                  <a:schemeClr val="tx2"/>
                </a:solidFill>
                <a:latin typeface="Arial"/>
                <a:cs typeface="Arial"/>
              </a:defRPr>
            </a:lvl1pPr>
          </a:lstStyle>
          <a:p>
            <a:pPr lvl="0"/>
            <a:r>
              <a:rPr lang="nl-BE" dirty="0"/>
              <a:t>SUBTITEL</a:t>
            </a:r>
            <a:endParaRPr lang="nl-NL" dirty="0"/>
          </a:p>
        </p:txBody>
      </p:sp>
      <p:sp>
        <p:nvSpPr>
          <p:cNvPr id="21" name="Tijdelijke aanduiding voor tekst 18"/>
          <p:cNvSpPr>
            <a:spLocks noGrp="1"/>
          </p:cNvSpPr>
          <p:nvPr>
            <p:ph type="body" sz="quarter" idx="17" hasCustomPrompt="1"/>
          </p:nvPr>
        </p:nvSpPr>
        <p:spPr>
          <a:xfrm>
            <a:off x="457200" y="5914842"/>
            <a:ext cx="8229600" cy="736087"/>
          </a:xfrm>
        </p:spPr>
        <p:txBody>
          <a:bodyPr>
            <a:normAutofit/>
          </a:bodyPr>
          <a:lstStyle>
            <a:lvl1pPr marL="0" indent="0" algn="l">
              <a:buNone/>
              <a:defRPr sz="900">
                <a:solidFill>
                  <a:schemeClr val="tx1"/>
                </a:solidFill>
                <a:latin typeface="Arial"/>
                <a:cs typeface="Arial"/>
              </a:defRPr>
            </a:lvl1pPr>
          </a:lstStyle>
          <a:p>
            <a:pPr lvl="0"/>
            <a:r>
              <a:rPr lang="nl-BE" dirty="0"/>
              <a:t>Onderwerp 1</a:t>
            </a:r>
          </a:p>
          <a:p>
            <a:pPr lvl="0"/>
            <a:r>
              <a:rPr lang="nl-BE" dirty="0"/>
              <a:t>Onderwerp 2</a:t>
            </a:r>
          </a:p>
          <a:p>
            <a:pPr lvl="0"/>
            <a:r>
              <a:rPr lang="nl-BE" dirty="0"/>
              <a:t>Onderwerp 3</a:t>
            </a:r>
            <a:endParaRPr lang="nl-NL" dirty="0"/>
          </a:p>
        </p:txBody>
      </p:sp>
      <p:sp>
        <p:nvSpPr>
          <p:cNvPr id="24" name="Titel 1"/>
          <p:cNvSpPr>
            <a:spLocks noGrp="1"/>
          </p:cNvSpPr>
          <p:nvPr>
            <p:ph type="ctrTitle" hasCustomPrompt="1"/>
          </p:nvPr>
        </p:nvSpPr>
        <p:spPr>
          <a:xfrm>
            <a:off x="0" y="1"/>
            <a:ext cx="9144000" cy="1121271"/>
          </a:xfrm>
          <a:solidFill>
            <a:schemeClr val="bg2">
              <a:lumMod val="75000"/>
            </a:schemeClr>
          </a:solidFill>
        </p:spPr>
        <p:txBody>
          <a:bodyPr>
            <a:normAutofit/>
          </a:bodyPr>
          <a:lstStyle>
            <a:lvl1pPr>
              <a:defRPr sz="2250">
                <a:solidFill>
                  <a:schemeClr val="bg1"/>
                </a:solidFill>
                <a:latin typeface="Arial"/>
                <a:cs typeface="Arial"/>
              </a:defRPr>
            </a:lvl1pPr>
          </a:lstStyle>
          <a:p>
            <a:r>
              <a:rPr lang="nl-NL" dirty="0"/>
              <a:t>INHOUD</a:t>
            </a:r>
          </a:p>
        </p:txBody>
      </p:sp>
      <p:sp>
        <p:nvSpPr>
          <p:cNvPr id="2" name="Tijdelijke aanduiding voor datum 1">
            <a:extLst>
              <a:ext uri="{FF2B5EF4-FFF2-40B4-BE49-F238E27FC236}">
                <a16:creationId xmlns:a16="http://schemas.microsoft.com/office/drawing/2014/main" xmlns="" id="{21C845C6-323D-44BD-A1DC-495174ABBD46}"/>
              </a:ext>
            </a:extLst>
          </p:cNvPr>
          <p:cNvSpPr>
            <a:spLocks noGrp="1"/>
          </p:cNvSpPr>
          <p:nvPr>
            <p:ph type="dt" sz="half" idx="18"/>
          </p:nvPr>
        </p:nvSpPr>
        <p:spPr/>
        <p:txBody>
          <a:bodyPr/>
          <a:lstStyle/>
          <a:p>
            <a:endParaRPr lang="nl-NL"/>
          </a:p>
        </p:txBody>
      </p:sp>
      <p:sp>
        <p:nvSpPr>
          <p:cNvPr id="4" name="Tijdelijke aanduiding voor voettekst 3">
            <a:extLst>
              <a:ext uri="{FF2B5EF4-FFF2-40B4-BE49-F238E27FC236}">
                <a16:creationId xmlns:a16="http://schemas.microsoft.com/office/drawing/2014/main" xmlns="" id="{E2D7A58D-E426-4E25-BE8E-1C08CBF20491}"/>
              </a:ext>
            </a:extLst>
          </p:cNvPr>
          <p:cNvSpPr>
            <a:spLocks noGrp="1"/>
          </p:cNvSpPr>
          <p:nvPr>
            <p:ph type="ftr" sz="quarter" idx="19"/>
          </p:nvPr>
        </p:nvSpPr>
        <p:spPr/>
        <p:txBody>
          <a:bodyPr/>
          <a:lstStyle/>
          <a:p>
            <a:endParaRPr lang="nl-NL"/>
          </a:p>
        </p:txBody>
      </p:sp>
      <p:sp>
        <p:nvSpPr>
          <p:cNvPr id="5" name="Tijdelijke aanduiding voor dianummer 4">
            <a:extLst>
              <a:ext uri="{FF2B5EF4-FFF2-40B4-BE49-F238E27FC236}">
                <a16:creationId xmlns:a16="http://schemas.microsoft.com/office/drawing/2014/main" xmlns="" id="{2F225760-4A1A-446C-8033-80AACF1B7681}"/>
              </a:ext>
            </a:extLst>
          </p:cNvPr>
          <p:cNvSpPr>
            <a:spLocks noGrp="1"/>
          </p:cNvSpPr>
          <p:nvPr>
            <p:ph type="sldNum" sz="quarter" idx="20"/>
          </p:nvPr>
        </p:nvSpPr>
        <p:spPr/>
        <p:txBody>
          <a:bodyPr/>
          <a:lstStyle/>
          <a:p>
            <a:fld id="{751C2269-C271-FC45-813C-B7A03B162ACC}" type="slidenum">
              <a:rPr lang="nl-NL" smtClean="0"/>
              <a:pPr/>
              <a:t>‹N›</a:t>
            </a:fld>
            <a:endParaRPr lang="nl-NL"/>
          </a:p>
        </p:txBody>
      </p:sp>
    </p:spTree>
    <p:extLst>
      <p:ext uri="{BB962C8B-B14F-4D97-AF65-F5344CB8AC3E}">
        <p14:creationId xmlns:p14="http://schemas.microsoft.com/office/powerpoint/2010/main" xmlns="" val="284106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empty page">
    <p:bg>
      <p:bgRef idx="1001">
        <a:schemeClr val="bg1"/>
      </p:bgRef>
    </p:bg>
    <p:spTree>
      <p:nvGrpSpPr>
        <p:cNvPr id="1" name=""/>
        <p:cNvGrpSpPr/>
        <p:nvPr/>
      </p:nvGrpSpPr>
      <p:grpSpPr>
        <a:xfrm>
          <a:off x="0" y="0"/>
          <a:ext cx="0" cy="0"/>
          <a:chOff x="0" y="0"/>
          <a:chExt cx="0" cy="0"/>
        </a:xfrm>
      </p:grpSpPr>
      <p:cxnSp>
        <p:nvCxnSpPr>
          <p:cNvPr id="6" name="Rechte verbindingslijn 5">
            <a:extLst>
              <a:ext uri="{FF2B5EF4-FFF2-40B4-BE49-F238E27FC236}">
                <a16:creationId xmlns:a16="http://schemas.microsoft.com/office/drawing/2014/main" xmlns="" id="{6A734496-0049-40F6-882D-65109D07C700}"/>
              </a:ext>
            </a:extLst>
          </p:cNvPr>
          <p:cNvCxnSpPr>
            <a:cxnSpLocks/>
          </p:cNvCxnSpPr>
          <p:nvPr userDrawn="1"/>
        </p:nvCxnSpPr>
        <p:spPr>
          <a:xfrm>
            <a:off x="254183" y="1022551"/>
            <a:ext cx="8626879"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xmlns="" id="{9004F373-8EC7-4564-B161-22C31AB7C23D}"/>
              </a:ext>
            </a:extLst>
          </p:cNvPr>
          <p:cNvPicPr>
            <a:picLocks noChangeAspect="1"/>
          </p:cNvPicPr>
          <p:nvPr userDrawn="1"/>
        </p:nvPicPr>
        <p:blipFill>
          <a:blip r:embed="rId2" cstate="print"/>
          <a:stretch>
            <a:fillRect/>
          </a:stretch>
        </p:blipFill>
        <p:spPr>
          <a:xfrm>
            <a:off x="7611291" y="196500"/>
            <a:ext cx="1314995" cy="651877"/>
          </a:xfrm>
          <a:prstGeom prst="rect">
            <a:avLst/>
          </a:prstGeom>
        </p:spPr>
      </p:pic>
      <p:sp>
        <p:nvSpPr>
          <p:cNvPr id="12" name="Titel 11">
            <a:extLst>
              <a:ext uri="{FF2B5EF4-FFF2-40B4-BE49-F238E27FC236}">
                <a16:creationId xmlns:a16="http://schemas.microsoft.com/office/drawing/2014/main" xmlns="" id="{9905095B-6CBF-4115-BBC8-4563C45C113C}"/>
              </a:ext>
            </a:extLst>
          </p:cNvPr>
          <p:cNvSpPr>
            <a:spLocks noGrp="1"/>
          </p:cNvSpPr>
          <p:nvPr>
            <p:ph type="title"/>
          </p:nvPr>
        </p:nvSpPr>
        <p:spPr>
          <a:xfrm>
            <a:off x="254182" y="184927"/>
            <a:ext cx="7886700" cy="675023"/>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nl-NL" dirty="0"/>
              <a:t>Klik om stijl te bewerken</a:t>
            </a:r>
            <a:endParaRPr lang="nl-BE" dirty="0"/>
          </a:p>
        </p:txBody>
      </p:sp>
    </p:spTree>
    <p:extLst>
      <p:ext uri="{BB962C8B-B14F-4D97-AF65-F5344CB8AC3E}">
        <p14:creationId xmlns:p14="http://schemas.microsoft.com/office/powerpoint/2010/main" xmlns="" val="3985779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256" y="1709739"/>
            <a:ext cx="7233331" cy="2852737"/>
          </a:xfrm>
          <a:prstGeom prst="rect">
            <a:avLst/>
          </a:prstGeom>
        </p:spPr>
        <p:txBody>
          <a:bodyPr anchor="b">
            <a:normAutofit/>
          </a:bodyPr>
          <a:lstStyle>
            <a:lvl1pPr algn="ctr">
              <a:defRPr sz="4800"/>
            </a:lvl1pPr>
          </a:lstStyle>
          <a:p>
            <a:r>
              <a:rPr lang="en-US"/>
              <a:t>Click to edit Master title style</a:t>
            </a:r>
            <a:endParaRPr lang="en-US" dirty="0"/>
          </a:p>
        </p:txBody>
      </p:sp>
      <p:sp>
        <p:nvSpPr>
          <p:cNvPr id="3" name="Text Placeholder 2"/>
          <p:cNvSpPr>
            <a:spLocks noGrp="1"/>
          </p:cNvSpPr>
          <p:nvPr>
            <p:ph type="body" idx="1"/>
          </p:nvPr>
        </p:nvSpPr>
        <p:spPr>
          <a:xfrm>
            <a:off x="1277256" y="4589464"/>
            <a:ext cx="7233331"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419921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2742" y="136524"/>
            <a:ext cx="7252607" cy="124233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262742" y="1509486"/>
            <a:ext cx="3435350" cy="46674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05829" y="1509486"/>
            <a:ext cx="3609521" cy="46674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164635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1771" y="136524"/>
            <a:ext cx="7224770" cy="115524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291770" y="1303793"/>
            <a:ext cx="355265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1769" y="2139727"/>
            <a:ext cx="3552655" cy="4049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3886" y="1303793"/>
            <a:ext cx="355265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63886" y="2139727"/>
            <a:ext cx="3552655" cy="40499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135619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1771" y="136524"/>
            <a:ext cx="7224770" cy="115524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1291770" y="1303793"/>
            <a:ext cx="7223580" cy="823912"/>
          </a:xfrm>
          <a:prstGeom prst="rect">
            <a:avLst/>
          </a:prstGeom>
        </p:spPr>
        <p:txBody>
          <a:bodyPr anchor="ctr"/>
          <a:lstStyle>
            <a:lvl1pPr marL="0" indent="0">
              <a:buNone/>
              <a:defRPr sz="2400" b="1">
                <a:solidFill>
                  <a:srgbClr val="3D94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1769" y="2139727"/>
            <a:ext cx="7223580" cy="4049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273629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2742" y="365126"/>
            <a:ext cx="7252607"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295139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10023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4685" y="987426"/>
            <a:ext cx="2374333" cy="277177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04685" y="4020456"/>
            <a:ext cx="2374334" cy="184853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DF3CB-D071-45B4-A629-3845CC74593B}" type="datetimeFigureOut">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13738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742" y="136524"/>
            <a:ext cx="7252607" cy="11697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62742" y="1451429"/>
            <a:ext cx="7252607" cy="47255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DF3CB-D071-45B4-A629-3845CC74593B}" type="datetimeFigureOut">
              <a:rPr lang="en-US" smtClean="0"/>
              <a:pPr/>
              <a:t>11/21/2018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E01FB-7DD2-4997-97B4-E004B94EA7F8}" type="slidenum">
              <a:rPr lang="en-US" smtClean="0"/>
              <a:pPr/>
              <a:t>‹N›</a:t>
            </a:fld>
            <a:endParaRPr lang="en-US"/>
          </a:p>
        </p:txBody>
      </p:sp>
    </p:spTree>
    <p:extLst>
      <p:ext uri="{BB962C8B-B14F-4D97-AF65-F5344CB8AC3E}">
        <p14:creationId xmlns:p14="http://schemas.microsoft.com/office/powerpoint/2010/main" xmlns="" val="2550509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 id="2147483677" r:id="rId16"/>
    <p:sldLayoutId id="2147483684" r:id="rId17"/>
  </p:sldLayoutIdLst>
  <p:txStyles>
    <p:titleStyle>
      <a:lvl1pPr algn="l"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BE"/>
              <a:t>Titelstijl van model bewerken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40FB3D5-A07A-9141-8172-8FB515DDC077}" type="datetimeFigureOut">
              <a:rPr lang="nl-NL" smtClean="0">
                <a:solidFill>
                  <a:prstClr val="black">
                    <a:tint val="75000"/>
                  </a:prstClr>
                </a:solidFill>
              </a:rPr>
              <a:pPr defTabSz="685800"/>
              <a:t>21-11-2018</a:t>
            </a:fld>
            <a:endParaRPr lang="nl-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C552D-6D36-D149-913A-0466720FB93C}" type="slidenum">
              <a:rPr lang="nl-NL" smtClean="0">
                <a:solidFill>
                  <a:prstClr val="black">
                    <a:tint val="75000"/>
                  </a:prstClr>
                </a:solidFill>
              </a:rPr>
              <a:pPr defTabSz="685800"/>
              <a:t>‹N›</a:t>
            </a:fld>
            <a:endParaRPr lang="nl-NL">
              <a:solidFill>
                <a:prstClr val="black">
                  <a:tint val="75000"/>
                </a:prstClr>
              </a:solidFill>
            </a:endParaRPr>
          </a:p>
        </p:txBody>
      </p:sp>
    </p:spTree>
    <p:extLst>
      <p:ext uri="{BB962C8B-B14F-4D97-AF65-F5344CB8AC3E}">
        <p14:creationId xmlns:p14="http://schemas.microsoft.com/office/powerpoint/2010/main" xmlns="" val="31111068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6.jpeg"/><Relationship Id="rId39" Type="http://schemas.openxmlformats.org/officeDocument/2006/relationships/image" Target="../media/image59.png"/><Relationship Id="rId3" Type="http://schemas.openxmlformats.org/officeDocument/2006/relationships/image" Target="../media/image23.jpeg"/><Relationship Id="rId21" Type="http://schemas.openxmlformats.org/officeDocument/2006/relationships/image" Target="../media/image41.jpeg"/><Relationship Id="rId34" Type="http://schemas.openxmlformats.org/officeDocument/2006/relationships/image" Target="../media/image54.jpeg"/><Relationship Id="rId42" Type="http://schemas.openxmlformats.org/officeDocument/2006/relationships/image" Target="../media/image62.pn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jpeg"/><Relationship Id="rId38" Type="http://schemas.openxmlformats.org/officeDocument/2006/relationships/image" Target="../media/image58.jpeg"/><Relationship Id="rId2" Type="http://schemas.openxmlformats.org/officeDocument/2006/relationships/notesSlide" Target="../notesSlides/notesSlide6.xml"/><Relationship Id="rId16" Type="http://schemas.openxmlformats.org/officeDocument/2006/relationships/image" Target="../media/image36.jpeg"/><Relationship Id="rId20" Type="http://schemas.openxmlformats.org/officeDocument/2006/relationships/image" Target="../media/image40.jpeg"/><Relationship Id="rId29" Type="http://schemas.openxmlformats.org/officeDocument/2006/relationships/image" Target="../media/image49.jpeg"/><Relationship Id="rId41" Type="http://schemas.openxmlformats.org/officeDocument/2006/relationships/image" Target="../media/image61.jpeg"/><Relationship Id="rId1" Type="http://schemas.openxmlformats.org/officeDocument/2006/relationships/slideLayout" Target="../slideLayouts/slideLayout18.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4.png"/><Relationship Id="rId32" Type="http://schemas.openxmlformats.org/officeDocument/2006/relationships/image" Target="../media/image52.jpeg"/><Relationship Id="rId37" Type="http://schemas.openxmlformats.org/officeDocument/2006/relationships/image" Target="../media/image57.jpeg"/><Relationship Id="rId40" Type="http://schemas.openxmlformats.org/officeDocument/2006/relationships/image" Target="../media/image60.pn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png"/><Relationship Id="rId28" Type="http://schemas.openxmlformats.org/officeDocument/2006/relationships/image" Target="../media/image48.jpeg"/><Relationship Id="rId36" Type="http://schemas.openxmlformats.org/officeDocument/2006/relationships/image" Target="../media/image56.jpeg"/><Relationship Id="rId10" Type="http://schemas.openxmlformats.org/officeDocument/2006/relationships/image" Target="../media/image30.jpeg"/><Relationship Id="rId19" Type="http://schemas.openxmlformats.org/officeDocument/2006/relationships/image" Target="../media/image39.jpeg"/><Relationship Id="rId31" Type="http://schemas.openxmlformats.org/officeDocument/2006/relationships/image" Target="../media/image51.jpeg"/><Relationship Id="rId44" Type="http://schemas.openxmlformats.org/officeDocument/2006/relationships/image" Target="../media/image64.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jpeg"/><Relationship Id="rId35" Type="http://schemas.openxmlformats.org/officeDocument/2006/relationships/image" Target="../media/image55.png"/><Relationship Id="rId43"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A6A97D-A06B-4EB6-97C4-ED4616802BF2}"/>
              </a:ext>
            </a:extLst>
          </p:cNvPr>
          <p:cNvSpPr>
            <a:spLocks noGrp="1"/>
          </p:cNvSpPr>
          <p:nvPr>
            <p:ph type="title"/>
          </p:nvPr>
        </p:nvSpPr>
        <p:spPr>
          <a:xfrm>
            <a:off x="207390" y="3617584"/>
            <a:ext cx="8889476" cy="1359770"/>
          </a:xfrm>
        </p:spPr>
        <p:txBody>
          <a:bodyPr anchor="t">
            <a:noAutofit/>
          </a:bodyPr>
          <a:lstStyle/>
          <a:p>
            <a:r>
              <a:rPr lang="en-GB" sz="3600" b="1" dirty="0" smtClean="0">
                <a:solidFill>
                  <a:schemeClr val="accent1">
                    <a:lumMod val="50000"/>
                  </a:schemeClr>
                </a:solidFill>
                <a:latin typeface="Arial" panose="020B0604020202020204" pitchFamily="34" charset="0"/>
                <a:cs typeface="Arial" panose="020B0604020202020204" pitchFamily="34" charset="0"/>
              </a:rPr>
              <a:t>Shipping </a:t>
            </a:r>
            <a:r>
              <a:rPr lang="en-GB" sz="3600" b="1" dirty="0">
                <a:solidFill>
                  <a:schemeClr val="accent1">
                    <a:lumMod val="50000"/>
                  </a:schemeClr>
                </a:solidFill>
                <a:latin typeface="Arial" panose="020B0604020202020204" pitchFamily="34" charset="0"/>
                <a:cs typeface="Arial" panose="020B0604020202020204" pitchFamily="34" charset="0"/>
              </a:rPr>
              <a:t>&amp; </a:t>
            </a:r>
            <a:r>
              <a:rPr lang="en-GB" sz="3600" b="1" dirty="0" err="1">
                <a:solidFill>
                  <a:schemeClr val="accent1">
                    <a:lumMod val="50000"/>
                  </a:schemeClr>
                </a:solidFill>
                <a:latin typeface="Arial" panose="020B0604020202020204" pitchFamily="34" charset="0"/>
                <a:cs typeface="Arial" panose="020B0604020202020204" pitchFamily="34" charset="0"/>
              </a:rPr>
              <a:t>Blockchain</a:t>
            </a:r>
            <a:r>
              <a:rPr lang="en-GB" sz="3600" b="1" dirty="0">
                <a:solidFill>
                  <a:schemeClr val="accent1">
                    <a:lumMod val="50000"/>
                  </a:schemeClr>
                </a:solidFill>
                <a:latin typeface="Arial" panose="020B0604020202020204" pitchFamily="34" charset="0"/>
                <a:cs typeface="Arial" panose="020B0604020202020204" pitchFamily="34" charset="0"/>
              </a:rPr>
              <a:t> </a:t>
            </a:r>
            <a:r>
              <a:rPr lang="en-GB" sz="3600" b="1" dirty="0" smtClean="0">
                <a:solidFill>
                  <a:schemeClr val="accent1">
                    <a:lumMod val="50000"/>
                  </a:schemeClr>
                </a:solidFill>
                <a:latin typeface="Arial" panose="020B0604020202020204" pitchFamily="34" charset="0"/>
                <a:cs typeface="Arial" panose="020B0604020202020204" pitchFamily="34" charset="0"/>
              </a:rPr>
              <a:t>Seminar</a:t>
            </a:r>
            <a:r>
              <a:rPr lang="en-GB" sz="3600" b="1" dirty="0">
                <a:solidFill>
                  <a:schemeClr val="accent1">
                    <a:lumMod val="50000"/>
                  </a:schemeClr>
                </a:solidFill>
                <a:latin typeface="Arial" panose="020B0604020202020204" pitchFamily="34" charset="0"/>
                <a:cs typeface="Arial" panose="020B0604020202020204" pitchFamily="34" charset="0"/>
              </a:rPr>
              <a:t/>
            </a:r>
            <a:br>
              <a:rPr lang="en-GB" sz="3600" b="1" dirty="0">
                <a:solidFill>
                  <a:schemeClr val="accent1">
                    <a:lumMod val="50000"/>
                  </a:schemeClr>
                </a:solidFill>
                <a:latin typeface="Arial" panose="020B0604020202020204" pitchFamily="34" charset="0"/>
                <a:cs typeface="Arial" panose="020B0604020202020204" pitchFamily="34" charset="0"/>
              </a:rPr>
            </a:br>
            <a:r>
              <a:rPr lang="en-GB" sz="3600" b="1" dirty="0">
                <a:solidFill>
                  <a:schemeClr val="accent1">
                    <a:lumMod val="50000"/>
                  </a:schemeClr>
                </a:solidFill>
                <a:latin typeface="Arial" panose="020B0604020202020204" pitchFamily="34" charset="0"/>
                <a:cs typeface="Arial" panose="020B0604020202020204" pitchFamily="34" charset="0"/>
              </a:rPr>
              <a:t/>
            </a:r>
            <a:br>
              <a:rPr lang="en-GB" sz="3600" b="1" dirty="0">
                <a:solidFill>
                  <a:schemeClr val="accent1">
                    <a:lumMod val="50000"/>
                  </a:schemeClr>
                </a:solidFill>
                <a:latin typeface="Arial" panose="020B0604020202020204" pitchFamily="34" charset="0"/>
                <a:cs typeface="Arial" panose="020B0604020202020204" pitchFamily="34" charset="0"/>
              </a:rPr>
            </a:br>
            <a:r>
              <a:rPr lang="en-GB" sz="3600" b="1" dirty="0">
                <a:solidFill>
                  <a:schemeClr val="accent1">
                    <a:lumMod val="50000"/>
                  </a:schemeClr>
                </a:solidFill>
                <a:latin typeface="Arial" panose="020B0604020202020204" pitchFamily="34" charset="0"/>
                <a:cs typeface="Arial" panose="020B0604020202020204" pitchFamily="34" charset="0"/>
              </a:rPr>
              <a:t>21st November </a:t>
            </a:r>
            <a:r>
              <a:rPr lang="en-GB" sz="3600" b="1" dirty="0" smtClean="0">
                <a:solidFill>
                  <a:schemeClr val="accent1">
                    <a:lumMod val="50000"/>
                  </a:schemeClr>
                </a:solidFill>
                <a:latin typeface="Arial" panose="020B0604020202020204" pitchFamily="34" charset="0"/>
                <a:cs typeface="Arial" panose="020B0604020202020204" pitchFamily="34" charset="0"/>
              </a:rPr>
              <a:t>– </a:t>
            </a:r>
            <a:br>
              <a:rPr lang="en-GB" sz="3600" b="1" dirty="0" smtClean="0">
                <a:solidFill>
                  <a:schemeClr val="accent1">
                    <a:lumMod val="50000"/>
                  </a:schemeClr>
                </a:solidFill>
                <a:latin typeface="Arial" panose="020B0604020202020204" pitchFamily="34" charset="0"/>
                <a:cs typeface="Arial" panose="020B0604020202020204" pitchFamily="34" charset="0"/>
              </a:rPr>
            </a:br>
            <a:r>
              <a:rPr lang="en-GB" sz="3600" b="1" dirty="0" smtClean="0">
                <a:solidFill>
                  <a:schemeClr val="accent1">
                    <a:lumMod val="50000"/>
                  </a:schemeClr>
                </a:solidFill>
                <a:latin typeface="Arial" panose="020B0604020202020204" pitchFamily="34" charset="0"/>
                <a:cs typeface="Arial" panose="020B0604020202020204" pitchFamily="34" charset="0"/>
              </a:rPr>
              <a:t>Palazzo </a:t>
            </a:r>
            <a:r>
              <a:rPr lang="en-GB" sz="3600" b="1" dirty="0">
                <a:solidFill>
                  <a:schemeClr val="accent1">
                    <a:lumMod val="50000"/>
                  </a:schemeClr>
                </a:solidFill>
                <a:latin typeface="Arial" panose="020B0604020202020204" pitchFamily="34" charset="0"/>
                <a:cs typeface="Arial" panose="020B0604020202020204" pitchFamily="34" charset="0"/>
              </a:rPr>
              <a:t>San </a:t>
            </a:r>
            <a:r>
              <a:rPr lang="en-GB" sz="3600" b="1" dirty="0" smtClean="0">
                <a:solidFill>
                  <a:schemeClr val="accent1">
                    <a:lumMod val="50000"/>
                  </a:schemeClr>
                </a:solidFill>
                <a:latin typeface="Arial" panose="020B0604020202020204" pitchFamily="34" charset="0"/>
                <a:cs typeface="Arial" panose="020B0604020202020204" pitchFamily="34" charset="0"/>
              </a:rPr>
              <a:t>Giorgio, Genoa</a:t>
            </a:r>
            <a:br>
              <a:rPr lang="en-GB" sz="3600" b="1" dirty="0" smtClean="0">
                <a:solidFill>
                  <a:schemeClr val="accent1">
                    <a:lumMod val="50000"/>
                  </a:schemeClr>
                </a:solidFill>
                <a:latin typeface="Arial" panose="020B0604020202020204" pitchFamily="34" charset="0"/>
                <a:cs typeface="Arial" panose="020B0604020202020204" pitchFamily="34" charset="0"/>
              </a:rPr>
            </a:br>
            <a:r>
              <a:rPr lang="en-GB" sz="3600" b="1" dirty="0" smtClean="0">
                <a:solidFill>
                  <a:schemeClr val="accent1">
                    <a:lumMod val="50000"/>
                  </a:schemeClr>
                </a:solidFill>
                <a:latin typeface="Arial" panose="020B0604020202020204" pitchFamily="34" charset="0"/>
                <a:cs typeface="Arial" panose="020B0604020202020204" pitchFamily="34" charset="0"/>
              </a:rPr>
              <a:t>Hosted by </a:t>
            </a:r>
            <a:r>
              <a:rPr lang="en-GB" sz="3600" b="1" dirty="0" err="1" smtClean="0">
                <a:solidFill>
                  <a:schemeClr val="accent1">
                    <a:lumMod val="50000"/>
                  </a:schemeClr>
                </a:solidFill>
                <a:latin typeface="Arial" panose="020B0604020202020204" pitchFamily="34" charset="0"/>
                <a:cs typeface="Arial" panose="020B0604020202020204" pitchFamily="34" charset="0"/>
              </a:rPr>
              <a:t>Assagenti</a:t>
            </a:r>
            <a:endParaRPr lang="en-US" sz="3600" b="1" dirty="0">
              <a:solidFill>
                <a:schemeClr val="accent1">
                  <a:lumMod val="50000"/>
                </a:schemeClr>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xmlns="" id="{E9A893C5-72B6-43DA-B6B4-151F3E93F9F4}"/>
              </a:ext>
            </a:extLst>
          </p:cNvPr>
          <p:cNvSpPr>
            <a:spLocks noGrp="1"/>
          </p:cNvSpPr>
          <p:nvPr>
            <p:ph type="body" idx="1"/>
          </p:nvPr>
        </p:nvSpPr>
        <p:spPr>
          <a:xfrm>
            <a:off x="570322" y="284457"/>
            <a:ext cx="7899661" cy="3757990"/>
          </a:xfrm>
        </p:spPr>
        <p:txBody>
          <a:bodyPr>
            <a:normAutofit fontScale="25000" lnSpcReduction="20000"/>
          </a:bodyPr>
          <a:lstStyle/>
          <a:p>
            <a:r>
              <a:rPr lang="en-US" sz="13500" b="1" dirty="0" err="1">
                <a:solidFill>
                  <a:srgbClr val="002060"/>
                </a:solidFill>
              </a:rPr>
              <a:t>Blockchain</a:t>
            </a:r>
            <a:r>
              <a:rPr lang="en-US" sz="13500" b="1" dirty="0">
                <a:solidFill>
                  <a:srgbClr val="002060"/>
                </a:solidFill>
              </a:rPr>
              <a:t> </a:t>
            </a:r>
            <a:r>
              <a:rPr lang="en-US" sz="13500" b="1" dirty="0" smtClean="0">
                <a:solidFill>
                  <a:srgbClr val="002060"/>
                </a:solidFill>
              </a:rPr>
              <a:t>Practice </a:t>
            </a:r>
            <a:r>
              <a:rPr lang="en-US" sz="13500" b="1" dirty="0">
                <a:solidFill>
                  <a:srgbClr val="002060"/>
                </a:solidFill>
              </a:rPr>
              <a:t>in </a:t>
            </a:r>
          </a:p>
          <a:p>
            <a:r>
              <a:rPr lang="en-US" sz="13500" b="1" dirty="0">
                <a:solidFill>
                  <a:srgbClr val="002060"/>
                </a:solidFill>
              </a:rPr>
              <a:t>Maritime Transport</a:t>
            </a:r>
          </a:p>
          <a:p>
            <a:endParaRPr lang="en-US" sz="13500" b="1" dirty="0">
              <a:solidFill>
                <a:srgbClr val="002060"/>
              </a:solidFill>
            </a:endParaRPr>
          </a:p>
          <a:p>
            <a:r>
              <a:rPr lang="en-US" sz="13500" b="1" dirty="0">
                <a:solidFill>
                  <a:srgbClr val="002060"/>
                </a:solidFill>
              </a:rPr>
              <a:t>Richard Morton, </a:t>
            </a:r>
          </a:p>
          <a:p>
            <a:r>
              <a:rPr lang="en-US" sz="13500" b="1" dirty="0">
                <a:solidFill>
                  <a:srgbClr val="002060"/>
                </a:solidFill>
              </a:rPr>
              <a:t>Secretary General, IPCSA</a:t>
            </a:r>
          </a:p>
          <a:p>
            <a:endParaRPr lang="en-US" sz="13500" b="1" dirty="0">
              <a:solidFill>
                <a:srgbClr val="002060"/>
              </a:solidFill>
            </a:endParaRPr>
          </a:p>
          <a:p>
            <a:r>
              <a:rPr lang="en-US" sz="2800" b="1" dirty="0"/>
              <a:t/>
            </a:r>
            <a:br>
              <a:rPr lang="en-US" sz="2800" b="1" dirty="0"/>
            </a:br>
            <a:endParaRPr lang="en-US" sz="2800" b="1" dirty="0">
              <a:solidFill>
                <a:srgbClr val="002060"/>
              </a:solidFill>
            </a:endParaRPr>
          </a:p>
        </p:txBody>
      </p:sp>
    </p:spTree>
    <p:extLst>
      <p:ext uri="{BB962C8B-B14F-4D97-AF65-F5344CB8AC3E}">
        <p14:creationId xmlns:p14="http://schemas.microsoft.com/office/powerpoint/2010/main" xmlns="" val="52434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856984" cy="7509748"/>
          </a:xfrm>
          <a:prstGeom prst="rect">
            <a:avLst/>
          </a:prstGeom>
          <a:noFill/>
        </p:spPr>
        <p:txBody>
          <a:bodyPr wrap="square" rtlCol="0">
            <a:spAutoFit/>
          </a:bodyPr>
          <a:lstStyle/>
          <a:p>
            <a:pPr algn="ctr"/>
            <a:r>
              <a:rPr lang="en-GB" sz="4000" b="1" dirty="0">
                <a:solidFill>
                  <a:schemeClr val="tx2">
                    <a:lumMod val="75000"/>
                  </a:schemeClr>
                </a:solidFill>
              </a:rPr>
              <a:t>Challenges of Implementation</a:t>
            </a:r>
            <a:endParaRPr lang="en-GB" sz="1000" b="1" dirty="0">
              <a:solidFill>
                <a:schemeClr val="tx2">
                  <a:lumMod val="75000"/>
                </a:schemeClr>
              </a:solidFill>
            </a:endParaRPr>
          </a:p>
          <a:p>
            <a:pPr marL="457200" indent="-457200">
              <a:buFont typeface="Wingdings" panose="05000000000000000000" pitchFamily="2" charset="2"/>
              <a:buChar char="Ø"/>
            </a:pPr>
            <a:endParaRPr lang="en-GB" sz="2600" dirty="0">
              <a:solidFill>
                <a:schemeClr val="tx2">
                  <a:lumMod val="75000"/>
                </a:schemeClr>
              </a:solidFill>
            </a:endParaRPr>
          </a:p>
          <a:p>
            <a:r>
              <a:rPr lang="en-GB" sz="2600" b="1" i="1" dirty="0">
                <a:solidFill>
                  <a:schemeClr val="tx2">
                    <a:lumMod val="75000"/>
                  </a:schemeClr>
                </a:solidFill>
              </a:rPr>
              <a:t>Regulations/Standards</a:t>
            </a:r>
          </a:p>
          <a:p>
            <a:endParaRPr lang="en-GB" sz="2600" b="1" i="1" dirty="0">
              <a:solidFill>
                <a:schemeClr val="tx2">
                  <a:lumMod val="75000"/>
                </a:schemeClr>
              </a:solidFill>
            </a:endParaRPr>
          </a:p>
          <a:p>
            <a:r>
              <a:rPr lang="en-GB" sz="2600" dirty="0">
                <a:solidFill>
                  <a:schemeClr val="tx2">
                    <a:lumMod val="75000"/>
                  </a:schemeClr>
                </a:solidFill>
              </a:rPr>
              <a:t>• Legal recognition – carriers, Insurance companies, banks and countries  are required to adopt new regulations.</a:t>
            </a:r>
          </a:p>
          <a:p>
            <a:endParaRPr lang="en-GB" sz="2600" dirty="0">
              <a:solidFill>
                <a:schemeClr val="tx2">
                  <a:lumMod val="75000"/>
                </a:schemeClr>
              </a:solidFill>
            </a:endParaRPr>
          </a:p>
          <a:p>
            <a:r>
              <a:rPr lang="en-GB" sz="2600" dirty="0">
                <a:solidFill>
                  <a:schemeClr val="tx2">
                    <a:lumMod val="75000"/>
                  </a:schemeClr>
                </a:solidFill>
              </a:rPr>
              <a:t>• Data ownership, personal privacy, general data protection regulation.</a:t>
            </a:r>
          </a:p>
          <a:p>
            <a:endParaRPr lang="en-GB" sz="2600" dirty="0">
              <a:solidFill>
                <a:schemeClr val="tx2">
                  <a:lumMod val="75000"/>
                </a:schemeClr>
              </a:solidFill>
            </a:endParaRPr>
          </a:p>
          <a:p>
            <a:r>
              <a:rPr lang="en-GB" sz="2600" dirty="0">
                <a:solidFill>
                  <a:schemeClr val="tx2">
                    <a:lumMod val="75000"/>
                  </a:schemeClr>
                </a:solidFill>
              </a:rPr>
              <a:t>• Missing open standards -  Data Definitions should comply with currently used international standards (maritime industry is </a:t>
            </a:r>
          </a:p>
          <a:p>
            <a:r>
              <a:rPr lang="en-GB" sz="2600" dirty="0">
                <a:solidFill>
                  <a:schemeClr val="tx2">
                    <a:lumMod val="75000"/>
                  </a:schemeClr>
                </a:solidFill>
              </a:rPr>
              <a:t>UN/EDIFACT and the Core Component Library of UN/CEFACT).</a:t>
            </a:r>
            <a:endParaRPr lang="en-GB" sz="4000" dirty="0">
              <a:solidFill>
                <a:schemeClr val="tx2">
                  <a:lumMod val="75000"/>
                </a:schemeClr>
              </a:solidFill>
            </a:endParaRPr>
          </a:p>
          <a:p>
            <a:endParaRPr lang="en-GB" sz="2600" dirty="0">
              <a:solidFill>
                <a:schemeClr val="tx2">
                  <a:lumMod val="75000"/>
                </a:schemeClr>
              </a:solidFill>
            </a:endParaRPr>
          </a:p>
          <a:p>
            <a:r>
              <a:rPr lang="en-GB" sz="2600" dirty="0">
                <a:solidFill>
                  <a:schemeClr val="tx2">
                    <a:lumMod val="75000"/>
                  </a:schemeClr>
                </a:solidFill>
              </a:rPr>
              <a:t>• Multiple players with different technology adoption.</a:t>
            </a:r>
          </a:p>
          <a:p>
            <a:endParaRPr lang="en-GB" sz="2600" dirty="0">
              <a:solidFill>
                <a:schemeClr val="tx2">
                  <a:lumMod val="75000"/>
                </a:schemeClr>
              </a:solidFill>
            </a:endParaRPr>
          </a:p>
          <a:p>
            <a:endParaRPr lang="en-GB" sz="2600" dirty="0">
              <a:solidFill>
                <a:schemeClr val="tx2">
                  <a:lumMod val="75000"/>
                </a:schemeClr>
              </a:solidFill>
            </a:endParaRPr>
          </a:p>
          <a:p>
            <a:endParaRPr lang="en-GB" sz="2600" dirty="0">
              <a:solidFill>
                <a:schemeClr val="tx2">
                  <a:lumMod val="75000"/>
                </a:schemeClr>
              </a:solidFill>
            </a:endParaRPr>
          </a:p>
        </p:txBody>
      </p:sp>
    </p:spTree>
    <p:extLst>
      <p:ext uri="{BB962C8B-B14F-4D97-AF65-F5344CB8AC3E}">
        <p14:creationId xmlns:p14="http://schemas.microsoft.com/office/powerpoint/2010/main" xmlns="" val="43660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856984" cy="4708981"/>
          </a:xfrm>
          <a:prstGeom prst="rect">
            <a:avLst/>
          </a:prstGeom>
          <a:noFill/>
        </p:spPr>
        <p:txBody>
          <a:bodyPr wrap="square" rtlCol="0">
            <a:spAutoFit/>
          </a:bodyPr>
          <a:lstStyle/>
          <a:p>
            <a:pPr algn="ctr"/>
            <a:r>
              <a:rPr lang="en-GB" sz="4000" b="1" dirty="0">
                <a:solidFill>
                  <a:schemeClr val="tx2">
                    <a:lumMod val="75000"/>
                  </a:schemeClr>
                </a:solidFill>
              </a:rPr>
              <a:t>Challenges of Implementation</a:t>
            </a:r>
            <a:endParaRPr lang="en-GB" sz="1000" b="1" dirty="0">
              <a:solidFill>
                <a:schemeClr val="tx2">
                  <a:lumMod val="75000"/>
                </a:schemeClr>
              </a:solidFill>
            </a:endParaRPr>
          </a:p>
          <a:p>
            <a:pPr marL="457200" indent="-457200">
              <a:buFont typeface="Wingdings" panose="05000000000000000000" pitchFamily="2" charset="2"/>
              <a:buChar char="Ø"/>
            </a:pPr>
            <a:endParaRPr lang="en-GB" sz="2600" dirty="0">
              <a:solidFill>
                <a:schemeClr val="tx2">
                  <a:lumMod val="75000"/>
                </a:schemeClr>
              </a:solidFill>
            </a:endParaRPr>
          </a:p>
          <a:p>
            <a:r>
              <a:rPr lang="en-GB" sz="2600" b="1" i="1" dirty="0">
                <a:solidFill>
                  <a:schemeClr val="tx2">
                    <a:lumMod val="75000"/>
                  </a:schemeClr>
                </a:solidFill>
              </a:rPr>
              <a:t>Other obstacles</a:t>
            </a:r>
          </a:p>
          <a:p>
            <a:endParaRPr lang="en-GB" sz="2600" b="1" i="1" dirty="0">
              <a:solidFill>
                <a:schemeClr val="tx2">
                  <a:lumMod val="75000"/>
                </a:schemeClr>
              </a:solidFill>
            </a:endParaRPr>
          </a:p>
          <a:p>
            <a:r>
              <a:rPr lang="en-GB" sz="2600" dirty="0">
                <a:solidFill>
                  <a:schemeClr val="tx2">
                    <a:lumMod val="75000"/>
                  </a:schemeClr>
                </a:solidFill>
              </a:rPr>
              <a:t>•  Need to change business processes</a:t>
            </a:r>
          </a:p>
          <a:p>
            <a:endParaRPr lang="en-GB" sz="2600" dirty="0">
              <a:solidFill>
                <a:schemeClr val="tx2">
                  <a:lumMod val="75000"/>
                </a:schemeClr>
              </a:solidFill>
            </a:endParaRPr>
          </a:p>
          <a:p>
            <a:r>
              <a:rPr lang="en-GB" sz="2600" dirty="0">
                <a:solidFill>
                  <a:schemeClr val="tx2">
                    <a:lumMod val="75000"/>
                  </a:schemeClr>
                </a:solidFill>
              </a:rPr>
              <a:t>•  Creation of </a:t>
            </a:r>
            <a:r>
              <a:rPr lang="en-GB" sz="2600" dirty="0" err="1">
                <a:solidFill>
                  <a:schemeClr val="tx2">
                    <a:lumMod val="75000"/>
                  </a:schemeClr>
                </a:solidFill>
              </a:rPr>
              <a:t>EcoSystem</a:t>
            </a:r>
            <a:r>
              <a:rPr lang="en-GB" sz="2600" dirty="0">
                <a:solidFill>
                  <a:schemeClr val="tx2">
                    <a:lumMod val="75000"/>
                  </a:schemeClr>
                </a:solidFill>
              </a:rPr>
              <a:t> on both sides of the ocean</a:t>
            </a:r>
          </a:p>
          <a:p>
            <a:endParaRPr lang="en-GB" sz="2600" dirty="0">
              <a:solidFill>
                <a:schemeClr val="tx2">
                  <a:lumMod val="75000"/>
                </a:schemeClr>
              </a:solidFill>
            </a:endParaRPr>
          </a:p>
          <a:p>
            <a:r>
              <a:rPr lang="en-GB" sz="2600" dirty="0">
                <a:solidFill>
                  <a:schemeClr val="tx2">
                    <a:lumMod val="75000"/>
                  </a:schemeClr>
                </a:solidFill>
              </a:rPr>
              <a:t>•   Using </a:t>
            </a:r>
            <a:r>
              <a:rPr lang="en-GB" sz="2600" dirty="0" err="1">
                <a:solidFill>
                  <a:schemeClr val="tx2">
                    <a:lumMod val="75000"/>
                  </a:schemeClr>
                </a:solidFill>
              </a:rPr>
              <a:t>blockchain</a:t>
            </a:r>
            <a:r>
              <a:rPr lang="en-GB" sz="2600" dirty="0">
                <a:solidFill>
                  <a:schemeClr val="tx2">
                    <a:lumMod val="75000"/>
                  </a:schemeClr>
                </a:solidFill>
              </a:rPr>
              <a:t> only when needed </a:t>
            </a:r>
          </a:p>
          <a:p>
            <a:endParaRPr lang="en-GB" sz="2600" dirty="0">
              <a:solidFill>
                <a:schemeClr val="tx2">
                  <a:lumMod val="75000"/>
                </a:schemeClr>
              </a:solidFill>
            </a:endParaRPr>
          </a:p>
          <a:p>
            <a:endParaRPr lang="en-GB" sz="2600" dirty="0">
              <a:solidFill>
                <a:schemeClr val="tx2">
                  <a:lumMod val="75000"/>
                </a:schemeClr>
              </a:solidFill>
            </a:endParaRPr>
          </a:p>
        </p:txBody>
      </p:sp>
    </p:spTree>
    <p:extLst>
      <p:ext uri="{BB962C8B-B14F-4D97-AF65-F5344CB8AC3E}">
        <p14:creationId xmlns:p14="http://schemas.microsoft.com/office/powerpoint/2010/main" xmlns="" val="238103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856984" cy="6709529"/>
          </a:xfrm>
          <a:prstGeom prst="rect">
            <a:avLst/>
          </a:prstGeom>
          <a:noFill/>
        </p:spPr>
        <p:txBody>
          <a:bodyPr wrap="square" rtlCol="0">
            <a:spAutoFit/>
          </a:bodyPr>
          <a:lstStyle/>
          <a:p>
            <a:pPr algn="ctr"/>
            <a:r>
              <a:rPr lang="en-GB" sz="4000" b="1" dirty="0">
                <a:solidFill>
                  <a:schemeClr val="tx2">
                    <a:lumMod val="75000"/>
                  </a:schemeClr>
                </a:solidFill>
              </a:rPr>
              <a:t>Opportunities of Implementation</a:t>
            </a:r>
            <a:endParaRPr lang="en-GB" sz="1000" b="1" dirty="0">
              <a:solidFill>
                <a:schemeClr val="tx2">
                  <a:lumMod val="75000"/>
                </a:schemeClr>
              </a:solidFill>
            </a:endParaRPr>
          </a:p>
          <a:p>
            <a:pPr marL="457200" indent="-457200">
              <a:buFont typeface="Wingdings" panose="05000000000000000000" pitchFamily="2" charset="2"/>
              <a:buChar char="Ø"/>
            </a:pPr>
            <a:endParaRPr lang="en-GB" sz="2600" dirty="0">
              <a:solidFill>
                <a:schemeClr val="tx2">
                  <a:lumMod val="75000"/>
                </a:schemeClr>
              </a:solidFill>
            </a:endParaRPr>
          </a:p>
          <a:p>
            <a:r>
              <a:rPr lang="en-GB" sz="2600" dirty="0">
                <a:solidFill>
                  <a:schemeClr val="tx2">
                    <a:lumMod val="75000"/>
                  </a:schemeClr>
                </a:solidFill>
              </a:rPr>
              <a:t>• increases transparency , availability and reliability for all participants. (Enables traceability and preventing manipulation through the public auditability of the system, Sharing an updated information (container loading, verifies a vessel has actually departed)</a:t>
            </a:r>
          </a:p>
          <a:p>
            <a:endParaRPr lang="en-GB" sz="2600" dirty="0">
              <a:solidFill>
                <a:schemeClr val="tx2">
                  <a:lumMod val="75000"/>
                </a:schemeClr>
              </a:solidFill>
            </a:endParaRPr>
          </a:p>
          <a:p>
            <a:r>
              <a:rPr lang="en-GB" sz="2600" dirty="0">
                <a:solidFill>
                  <a:schemeClr val="tx2">
                    <a:lumMod val="75000"/>
                  </a:schemeClr>
                </a:solidFill>
              </a:rPr>
              <a:t>• More efficient transfer of digital assets (</a:t>
            </a:r>
            <a:r>
              <a:rPr lang="en-GB" sz="2600" dirty="0" err="1">
                <a:solidFill>
                  <a:schemeClr val="tx2">
                    <a:lumMod val="75000"/>
                  </a:schemeClr>
                </a:solidFill>
              </a:rPr>
              <a:t>Blockchain</a:t>
            </a:r>
            <a:r>
              <a:rPr lang="en-GB" sz="2600" dirty="0">
                <a:solidFill>
                  <a:schemeClr val="tx2">
                    <a:lumMod val="75000"/>
                  </a:schemeClr>
                </a:solidFill>
              </a:rPr>
              <a:t> digital transfer of assets could provide the benefits of quick transfer, and security to both parties)</a:t>
            </a:r>
          </a:p>
          <a:p>
            <a:endParaRPr lang="en-GB" sz="2600" dirty="0">
              <a:solidFill>
                <a:schemeClr val="tx2">
                  <a:lumMod val="75000"/>
                </a:schemeClr>
              </a:solidFill>
            </a:endParaRPr>
          </a:p>
          <a:p>
            <a:r>
              <a:rPr lang="en-GB" sz="2600" dirty="0">
                <a:solidFill>
                  <a:schemeClr val="tx2">
                    <a:lumMod val="75000"/>
                  </a:schemeClr>
                </a:solidFill>
              </a:rPr>
              <a:t>• Increased security</a:t>
            </a:r>
          </a:p>
          <a:p>
            <a:endParaRPr lang="en-GB" sz="2600" dirty="0">
              <a:solidFill>
                <a:schemeClr val="tx2">
                  <a:lumMod val="75000"/>
                </a:schemeClr>
              </a:solidFill>
            </a:endParaRPr>
          </a:p>
          <a:p>
            <a:endParaRPr lang="en-GB" sz="2600" dirty="0">
              <a:solidFill>
                <a:schemeClr val="tx2">
                  <a:lumMod val="75000"/>
                </a:schemeClr>
              </a:solidFill>
            </a:endParaRPr>
          </a:p>
          <a:p>
            <a:endParaRPr lang="en-GB" sz="2600" dirty="0">
              <a:solidFill>
                <a:schemeClr val="tx2">
                  <a:lumMod val="75000"/>
                </a:schemeClr>
              </a:solidFill>
            </a:endParaRPr>
          </a:p>
        </p:txBody>
      </p:sp>
    </p:spTree>
    <p:extLst>
      <p:ext uri="{BB962C8B-B14F-4D97-AF65-F5344CB8AC3E}">
        <p14:creationId xmlns:p14="http://schemas.microsoft.com/office/powerpoint/2010/main" xmlns="" val="56767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856984" cy="5509200"/>
          </a:xfrm>
          <a:prstGeom prst="rect">
            <a:avLst/>
          </a:prstGeom>
          <a:noFill/>
        </p:spPr>
        <p:txBody>
          <a:bodyPr wrap="square" rtlCol="0">
            <a:spAutoFit/>
          </a:bodyPr>
          <a:lstStyle/>
          <a:p>
            <a:pPr algn="ctr"/>
            <a:r>
              <a:rPr lang="en-GB" sz="4000" b="1" dirty="0">
                <a:solidFill>
                  <a:schemeClr val="tx2">
                    <a:lumMod val="75000"/>
                  </a:schemeClr>
                </a:solidFill>
              </a:rPr>
              <a:t>Opportunities of Implementation</a:t>
            </a:r>
            <a:endParaRPr lang="en-GB" sz="1000" b="1" dirty="0">
              <a:solidFill>
                <a:schemeClr val="tx2">
                  <a:lumMod val="75000"/>
                </a:schemeClr>
              </a:solidFill>
            </a:endParaRPr>
          </a:p>
          <a:p>
            <a:endParaRPr lang="en-GB" sz="2600" dirty="0">
              <a:solidFill>
                <a:schemeClr val="tx2">
                  <a:lumMod val="75000"/>
                </a:schemeClr>
              </a:solidFill>
            </a:endParaRPr>
          </a:p>
          <a:p>
            <a:r>
              <a:rPr lang="en-GB" sz="2600" dirty="0">
                <a:solidFill>
                  <a:schemeClr val="tx2">
                    <a:lumMod val="75000"/>
                  </a:schemeClr>
                </a:solidFill>
              </a:rPr>
              <a:t>• Automation of contractual obligations through Smart Contracts (The exchange of goods against payment process is handled through different financial and physical flows. These two flows can be synchronized if both assets exist in a digital form. Swapping of assets can happen through smart contracts)</a:t>
            </a:r>
          </a:p>
          <a:p>
            <a:endParaRPr lang="en-GB" sz="2600" dirty="0">
              <a:solidFill>
                <a:schemeClr val="tx2">
                  <a:lumMod val="75000"/>
                </a:schemeClr>
              </a:solidFill>
            </a:endParaRPr>
          </a:p>
          <a:p>
            <a:r>
              <a:rPr lang="en-GB" sz="2600" dirty="0">
                <a:solidFill>
                  <a:schemeClr val="tx2">
                    <a:lumMod val="75000"/>
                  </a:schemeClr>
                </a:solidFill>
              </a:rPr>
              <a:t>• Time and cost reductions</a:t>
            </a:r>
          </a:p>
          <a:p>
            <a:endParaRPr lang="en-GB" sz="2600" dirty="0">
              <a:solidFill>
                <a:schemeClr val="tx2">
                  <a:lumMod val="75000"/>
                </a:schemeClr>
              </a:solidFill>
            </a:endParaRPr>
          </a:p>
          <a:p>
            <a:r>
              <a:rPr lang="en-GB" sz="2600" dirty="0">
                <a:solidFill>
                  <a:schemeClr val="tx2">
                    <a:lumMod val="75000"/>
                  </a:schemeClr>
                </a:solidFill>
              </a:rPr>
              <a:t>• Using </a:t>
            </a:r>
            <a:r>
              <a:rPr lang="en-GB" sz="2600" dirty="0" err="1">
                <a:solidFill>
                  <a:schemeClr val="tx2">
                    <a:lumMod val="75000"/>
                  </a:schemeClr>
                </a:solidFill>
              </a:rPr>
              <a:t>blockchain</a:t>
            </a:r>
            <a:r>
              <a:rPr lang="en-GB" sz="2600" dirty="0">
                <a:solidFill>
                  <a:schemeClr val="tx2">
                    <a:lumMod val="75000"/>
                  </a:schemeClr>
                </a:solidFill>
              </a:rPr>
              <a:t> only when needed </a:t>
            </a:r>
          </a:p>
          <a:p>
            <a:endParaRPr lang="en-GB" sz="2600" dirty="0">
              <a:solidFill>
                <a:schemeClr val="tx2">
                  <a:lumMod val="75000"/>
                </a:schemeClr>
              </a:solidFill>
            </a:endParaRPr>
          </a:p>
          <a:p>
            <a:endParaRPr lang="en-GB" sz="2600" dirty="0">
              <a:solidFill>
                <a:schemeClr val="tx2">
                  <a:lumMod val="75000"/>
                </a:schemeClr>
              </a:solidFill>
            </a:endParaRPr>
          </a:p>
        </p:txBody>
      </p:sp>
    </p:spTree>
    <p:extLst>
      <p:ext uri="{BB962C8B-B14F-4D97-AF65-F5344CB8AC3E}">
        <p14:creationId xmlns:p14="http://schemas.microsoft.com/office/powerpoint/2010/main" xmlns="" val="339584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80106" y="2239227"/>
            <a:ext cx="2112881" cy="4068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95567" y="4869988"/>
            <a:ext cx="925417" cy="44491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9813" y="1673166"/>
            <a:ext cx="1486160" cy="2222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21949" y="1530770"/>
            <a:ext cx="762328" cy="66435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96157" y="2904445"/>
            <a:ext cx="1165815" cy="46228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62428" y="4187249"/>
            <a:ext cx="1172850" cy="45402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55016" y="1530770"/>
            <a:ext cx="1312620" cy="5828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545498" y="1522055"/>
            <a:ext cx="1059333" cy="414729"/>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593959" y="3550549"/>
            <a:ext cx="1260063" cy="535211"/>
          </a:xfrm>
          <a:prstGeom prst="rect">
            <a:avLst/>
          </a:prstGeom>
        </p:spPr>
      </p:pic>
      <p:pic>
        <p:nvPicPr>
          <p:cNvPr id="15" name="Picture 3" descr="C:\Users\Richard Morton\Desktop\EPCSA\EPCSA - Marketing\EPCSA - Logos\SOGET CMJN.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092280" y="1514790"/>
            <a:ext cx="1450163" cy="57929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Richard Morton\Desktop\EPCSA\EPCSA - Marketing\EPCSA - Logos\Ravenna.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758548" y="3560240"/>
            <a:ext cx="1495715" cy="49914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C:\Users\Richard Morton\Desktop\EPCSA\EPCSA - Marketing\EPCSA - Logos\Riga logo ADJ.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101748" y="4740189"/>
            <a:ext cx="559308" cy="61504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5" descr="C:\Users\Richard Morton\Desktop\EPCSA\EPCSA - Marketing\EPCSA - Logos\Valencia port logo.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723014" y="2146557"/>
            <a:ext cx="1443288" cy="465031"/>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068532" y="2760998"/>
            <a:ext cx="939335" cy="714450"/>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5407335" y="3547037"/>
            <a:ext cx="2056092" cy="402681"/>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3326222" y="2876369"/>
            <a:ext cx="556395" cy="585653"/>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263543" y="4910381"/>
            <a:ext cx="1324239" cy="404519"/>
          </a:xfrm>
          <a:prstGeom prst="rect">
            <a:avLst/>
          </a:prstGeom>
        </p:spPr>
      </p:pic>
      <p:pic>
        <p:nvPicPr>
          <p:cNvPr id="24" name="Picture 23"/>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177256" y="4849197"/>
            <a:ext cx="1549241" cy="532352"/>
          </a:xfrm>
          <a:prstGeom prst="rect">
            <a:avLst/>
          </a:prstGeom>
        </p:spPr>
      </p:pic>
      <p:pic>
        <p:nvPicPr>
          <p:cNvPr id="27" name="Picture 26"/>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5839236" y="2245631"/>
            <a:ext cx="978825" cy="476304"/>
          </a:xfrm>
          <a:prstGeom prst="rect">
            <a:avLst/>
          </a:prstGeom>
        </p:spPr>
      </p:pic>
      <p:pic>
        <p:nvPicPr>
          <p:cNvPr id="1025" name="Picture 1024"/>
          <p:cNvPicPr>
            <a:picLocks noChangeAspect="1"/>
          </p:cNvPicPr>
          <p:nvPr/>
        </p:nvPicPr>
        <p:blipFill rotWithShape="1">
          <a:blip r:embed="rId22" cstate="print"/>
          <a:srcRect l="32183" r="31121"/>
          <a:stretch/>
        </p:blipFill>
        <p:spPr>
          <a:xfrm>
            <a:off x="5469459" y="6094132"/>
            <a:ext cx="728313" cy="371550"/>
          </a:xfrm>
          <a:prstGeom prst="rect">
            <a:avLst/>
          </a:prstGeom>
        </p:spPr>
      </p:pic>
      <p:pic>
        <p:nvPicPr>
          <p:cNvPr id="28" name="Picture 27"/>
          <p:cNvPicPr>
            <a:picLocks noChangeAspect="1"/>
          </p:cNvPicPr>
          <p:nvPr/>
        </p:nvPicPr>
        <p:blipFill>
          <a:blip r:embed="rId23" cstate="print"/>
          <a:stretch>
            <a:fillRect/>
          </a:stretch>
        </p:blipFill>
        <p:spPr>
          <a:xfrm>
            <a:off x="59985" y="3557276"/>
            <a:ext cx="1575302" cy="558840"/>
          </a:xfrm>
          <a:prstGeom prst="rect">
            <a:avLst/>
          </a:prstGeom>
        </p:spPr>
      </p:pic>
      <p:pic>
        <p:nvPicPr>
          <p:cNvPr id="30" name="Picture 29"/>
          <p:cNvPicPr>
            <a:picLocks noChangeAspect="1"/>
          </p:cNvPicPr>
          <p:nvPr/>
        </p:nvPicPr>
        <p:blipFill>
          <a:blip r:embed="rId24" cstate="print"/>
          <a:stretch>
            <a:fillRect/>
          </a:stretch>
        </p:blipFill>
        <p:spPr>
          <a:xfrm>
            <a:off x="4639949" y="6132538"/>
            <a:ext cx="689435" cy="434457"/>
          </a:xfrm>
          <a:prstGeom prst="rect">
            <a:avLst/>
          </a:prstGeom>
        </p:spPr>
      </p:pic>
      <p:pic>
        <p:nvPicPr>
          <p:cNvPr id="31" name="Picture 30"/>
          <p:cNvPicPr>
            <a:picLocks noChangeAspect="1"/>
          </p:cNvPicPr>
          <p:nvPr/>
        </p:nvPicPr>
        <p:blipFill>
          <a:blip r:embed="rId25" cstate="print"/>
          <a:stretch>
            <a:fillRect/>
          </a:stretch>
        </p:blipFill>
        <p:spPr>
          <a:xfrm>
            <a:off x="6349764" y="6130533"/>
            <a:ext cx="1367825" cy="385683"/>
          </a:xfrm>
          <a:prstGeom prst="rect">
            <a:avLst/>
          </a:prstGeom>
        </p:spPr>
      </p:pic>
      <p:pic>
        <p:nvPicPr>
          <p:cNvPr id="14" name="Picture 13"/>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122106" y="4264909"/>
            <a:ext cx="1540102" cy="404999"/>
          </a:xfrm>
          <a:prstGeom prst="rect">
            <a:avLst/>
          </a:prstGeom>
        </p:spPr>
      </p:pic>
      <p:pic>
        <p:nvPicPr>
          <p:cNvPr id="1024" name="Picture 1023"/>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7398358" y="2941997"/>
            <a:ext cx="1183237" cy="481443"/>
          </a:xfrm>
          <a:prstGeom prst="rect">
            <a:avLst/>
          </a:prstGeom>
        </p:spPr>
      </p:pic>
      <p:pic>
        <p:nvPicPr>
          <p:cNvPr id="1027" name="Picture 1026"/>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4084252" y="2890033"/>
            <a:ext cx="533384" cy="577692"/>
          </a:xfrm>
          <a:prstGeom prst="rect">
            <a:avLst/>
          </a:prstGeom>
        </p:spPr>
      </p:pic>
      <p:pic>
        <p:nvPicPr>
          <p:cNvPr id="1028" name="Picture 1027"/>
          <p:cNvPicPr>
            <a:picLocks noChangeAspect="1"/>
          </p:cNvPicPr>
          <p:nvPr/>
        </p:nvPicPr>
        <p:blipFill>
          <a:blip r:embed="rId29" cstate="print">
            <a:extLst>
              <a:ext uri="{28A0092B-C50C-407E-A947-70E740481C1C}">
                <a14:useLocalDpi xmlns:a14="http://schemas.microsoft.com/office/drawing/2010/main" xmlns="" val="0"/>
              </a:ext>
            </a:extLst>
          </a:blip>
          <a:stretch>
            <a:fillRect/>
          </a:stretch>
        </p:blipFill>
        <p:spPr>
          <a:xfrm>
            <a:off x="4867669" y="2900371"/>
            <a:ext cx="670888" cy="557016"/>
          </a:xfrm>
          <a:prstGeom prst="rect">
            <a:avLst/>
          </a:prstGeom>
        </p:spPr>
      </p:pic>
      <p:pic>
        <p:nvPicPr>
          <p:cNvPr id="2" name="Picture 1"/>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a:off x="177256" y="3033904"/>
            <a:ext cx="1494859" cy="244144"/>
          </a:xfrm>
          <a:prstGeom prst="rect">
            <a:avLst/>
          </a:prstGeom>
        </p:spPr>
      </p:pic>
      <p:pic>
        <p:nvPicPr>
          <p:cNvPr id="18" name="Picture 17"/>
          <p:cNvPicPr>
            <a:picLocks noChangeAspect="1"/>
          </p:cNvPicPr>
          <p:nvPr/>
        </p:nvPicPr>
        <p:blipFill>
          <a:blip r:embed="rId31" cstate="print">
            <a:extLst>
              <a:ext uri="{28A0092B-C50C-407E-A947-70E740481C1C}">
                <a14:useLocalDpi xmlns:a14="http://schemas.microsoft.com/office/drawing/2010/main" xmlns="" val="0"/>
              </a:ext>
            </a:extLst>
          </a:blip>
          <a:stretch>
            <a:fillRect/>
          </a:stretch>
        </p:blipFill>
        <p:spPr>
          <a:xfrm>
            <a:off x="5407335" y="4170618"/>
            <a:ext cx="1490217" cy="441893"/>
          </a:xfrm>
          <a:prstGeom prst="rect">
            <a:avLst/>
          </a:prstGeom>
        </p:spPr>
      </p:pic>
      <p:pic>
        <p:nvPicPr>
          <p:cNvPr id="29" name="Picture 28"/>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a:off x="3326222" y="3560240"/>
            <a:ext cx="1894490" cy="430068"/>
          </a:xfrm>
          <a:prstGeom prst="rect">
            <a:avLst/>
          </a:prstGeom>
        </p:spPr>
      </p:pic>
      <p:sp>
        <p:nvSpPr>
          <p:cNvPr id="39" name="TextBox 38"/>
          <p:cNvSpPr txBox="1"/>
          <p:nvPr/>
        </p:nvSpPr>
        <p:spPr>
          <a:xfrm>
            <a:off x="0" y="260648"/>
            <a:ext cx="9144000" cy="1077218"/>
          </a:xfrm>
          <a:prstGeom prst="rect">
            <a:avLst/>
          </a:prstGeom>
          <a:solidFill>
            <a:schemeClr val="tx2">
              <a:lumMod val="75000"/>
            </a:schemeClr>
          </a:solidFill>
          <a:ln>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200" b="1" dirty="0">
                <a:solidFill>
                  <a:schemeClr val="bg1"/>
                </a:solidFill>
              </a:rPr>
              <a:t>Richard Morton, IPCSA, Secretary General</a:t>
            </a:r>
          </a:p>
          <a:p>
            <a:pPr algn="ctr"/>
            <a:r>
              <a:rPr lang="en-GB" sz="3200" b="1" dirty="0">
                <a:solidFill>
                  <a:schemeClr val="bg1"/>
                </a:solidFill>
              </a:rPr>
              <a:t>E: </a:t>
            </a:r>
            <a:r>
              <a:rPr lang="en-GB" sz="3200" b="1" dirty="0" err="1">
                <a:solidFill>
                  <a:schemeClr val="bg1"/>
                </a:solidFill>
              </a:rPr>
              <a:t>richard.morton@ipcsa.international</a:t>
            </a:r>
            <a:endParaRPr lang="en-GB" sz="3200" b="1" dirty="0">
              <a:solidFill>
                <a:schemeClr val="bg1"/>
              </a:solidFill>
            </a:endParaRPr>
          </a:p>
        </p:txBody>
      </p:sp>
      <p:pic>
        <p:nvPicPr>
          <p:cNvPr id="19" name="Picture 18"/>
          <p:cNvPicPr>
            <a:picLocks noChangeAspect="1"/>
          </p:cNvPicPr>
          <p:nvPr/>
        </p:nvPicPr>
        <p:blipFill>
          <a:blip r:embed="rId33" cstate="print">
            <a:extLst>
              <a:ext uri="{28A0092B-C50C-407E-A947-70E740481C1C}">
                <a14:useLocalDpi xmlns:a14="http://schemas.microsoft.com/office/drawing/2010/main" xmlns="" val="0"/>
              </a:ext>
            </a:extLst>
          </a:blip>
          <a:stretch>
            <a:fillRect/>
          </a:stretch>
        </p:blipFill>
        <p:spPr>
          <a:xfrm>
            <a:off x="75418" y="2165287"/>
            <a:ext cx="1529794" cy="489644"/>
          </a:xfrm>
          <a:prstGeom prst="rect">
            <a:avLst/>
          </a:prstGeom>
        </p:spPr>
      </p:pic>
      <p:pic>
        <p:nvPicPr>
          <p:cNvPr id="32" name="Picture 31"/>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7425514" y="4148088"/>
            <a:ext cx="1428508" cy="532350"/>
          </a:xfrm>
          <a:prstGeom prst="rect">
            <a:avLst/>
          </a:prstGeom>
        </p:spPr>
      </p:pic>
      <p:pic>
        <p:nvPicPr>
          <p:cNvPr id="9" name="Picture 8"/>
          <p:cNvPicPr>
            <a:picLocks noChangeAspect="1"/>
          </p:cNvPicPr>
          <p:nvPr/>
        </p:nvPicPr>
        <p:blipFill>
          <a:blip r:embed="rId35" cstate="print"/>
          <a:stretch>
            <a:fillRect/>
          </a:stretch>
        </p:blipFill>
        <p:spPr>
          <a:xfrm>
            <a:off x="7310558" y="2228298"/>
            <a:ext cx="1727584" cy="470828"/>
          </a:xfrm>
          <a:prstGeom prst="rect">
            <a:avLst/>
          </a:prstGeom>
        </p:spPr>
      </p:pic>
      <p:pic>
        <p:nvPicPr>
          <p:cNvPr id="33" name="Picture 32"/>
          <p:cNvPicPr>
            <a:picLocks noChangeAspect="1"/>
          </p:cNvPicPr>
          <p:nvPr/>
        </p:nvPicPr>
        <p:blipFill>
          <a:blip r:embed="rId36" cstate="print">
            <a:extLst>
              <a:ext uri="{28A0092B-C50C-407E-A947-70E740481C1C}">
                <a14:useLocalDpi xmlns:a14="http://schemas.microsoft.com/office/drawing/2010/main" xmlns="" val="0"/>
              </a:ext>
            </a:extLst>
          </a:blip>
          <a:stretch>
            <a:fillRect/>
          </a:stretch>
        </p:blipFill>
        <p:spPr>
          <a:xfrm>
            <a:off x="1862708" y="4826847"/>
            <a:ext cx="1067427" cy="566665"/>
          </a:xfrm>
          <a:prstGeom prst="rect">
            <a:avLst/>
          </a:prstGeom>
        </p:spPr>
      </p:pic>
      <p:pic>
        <p:nvPicPr>
          <p:cNvPr id="34" name="Picture 33"/>
          <p:cNvPicPr>
            <a:picLocks noChangeAspect="1"/>
          </p:cNvPicPr>
          <p:nvPr/>
        </p:nvPicPr>
        <p:blipFill>
          <a:blip r:embed="rId37" cstate="print">
            <a:extLst>
              <a:ext uri="{28A0092B-C50C-407E-A947-70E740481C1C}">
                <a14:useLocalDpi xmlns:a14="http://schemas.microsoft.com/office/drawing/2010/main" xmlns="" val="0"/>
              </a:ext>
            </a:extLst>
          </a:blip>
          <a:stretch>
            <a:fillRect/>
          </a:stretch>
        </p:blipFill>
        <p:spPr>
          <a:xfrm>
            <a:off x="3310627" y="4233886"/>
            <a:ext cx="1792694" cy="347591"/>
          </a:xfrm>
          <a:prstGeom prst="rect">
            <a:avLst/>
          </a:prstGeom>
        </p:spPr>
      </p:pic>
      <p:pic>
        <p:nvPicPr>
          <p:cNvPr id="35" name="Picture 34"/>
          <p:cNvPicPr>
            <a:picLocks noChangeAspect="1"/>
          </p:cNvPicPr>
          <p:nvPr/>
        </p:nvPicPr>
        <p:blipFill>
          <a:blip r:embed="rId38" cstate="print">
            <a:extLst>
              <a:ext uri="{28A0092B-C50C-407E-A947-70E740481C1C}">
                <a14:useLocalDpi xmlns:a14="http://schemas.microsoft.com/office/drawing/2010/main" xmlns="" val="0"/>
              </a:ext>
            </a:extLst>
          </a:blip>
          <a:stretch>
            <a:fillRect/>
          </a:stretch>
        </p:blipFill>
        <p:spPr>
          <a:xfrm>
            <a:off x="7524524" y="4832049"/>
            <a:ext cx="1293732" cy="556258"/>
          </a:xfrm>
          <a:prstGeom prst="rect">
            <a:avLst/>
          </a:prstGeom>
        </p:spPr>
      </p:pic>
      <p:pic>
        <p:nvPicPr>
          <p:cNvPr id="36" name="Picture 35"/>
          <p:cNvPicPr>
            <a:picLocks noChangeAspect="1"/>
          </p:cNvPicPr>
          <p:nvPr/>
        </p:nvPicPr>
        <p:blipFill>
          <a:blip r:embed="rId39" cstate="print">
            <a:extLst>
              <a:ext uri="{28A0092B-C50C-407E-A947-70E740481C1C}">
                <a14:useLocalDpi xmlns:a14="http://schemas.microsoft.com/office/drawing/2010/main" xmlns="" val="0"/>
              </a:ext>
            </a:extLst>
          </a:blip>
          <a:stretch>
            <a:fillRect/>
          </a:stretch>
        </p:blipFill>
        <p:spPr>
          <a:xfrm>
            <a:off x="5068965" y="4714842"/>
            <a:ext cx="939184" cy="843561"/>
          </a:xfrm>
          <a:prstGeom prst="rect">
            <a:avLst/>
          </a:prstGeom>
        </p:spPr>
      </p:pic>
      <p:sp>
        <p:nvSpPr>
          <p:cNvPr id="37" name="TextBox 36"/>
          <p:cNvSpPr txBox="1"/>
          <p:nvPr/>
        </p:nvSpPr>
        <p:spPr>
          <a:xfrm>
            <a:off x="4227647" y="5686996"/>
            <a:ext cx="2621819" cy="338554"/>
          </a:xfrm>
          <a:prstGeom prst="rect">
            <a:avLst/>
          </a:prstGeom>
          <a:noFill/>
        </p:spPr>
        <p:txBody>
          <a:bodyPr wrap="square" rtlCol="0">
            <a:spAutoFit/>
          </a:bodyPr>
          <a:lstStyle/>
          <a:p>
            <a:r>
              <a:rPr lang="en-GB" sz="1600" b="1" u="sng" dirty="0" smtClean="0">
                <a:solidFill>
                  <a:schemeClr val="tx2">
                    <a:lumMod val="75000"/>
                  </a:schemeClr>
                </a:solidFill>
              </a:rPr>
              <a:t>Associate Members</a:t>
            </a:r>
            <a:endParaRPr lang="en-GB" sz="1600" b="1" u="sng" dirty="0">
              <a:solidFill>
                <a:schemeClr val="tx2">
                  <a:lumMod val="75000"/>
                </a:schemeClr>
              </a:solidFill>
            </a:endParaRPr>
          </a:p>
        </p:txBody>
      </p:sp>
      <p:pic>
        <p:nvPicPr>
          <p:cNvPr id="38" name="Picture 37"/>
          <p:cNvPicPr>
            <a:picLocks noChangeAspect="1"/>
          </p:cNvPicPr>
          <p:nvPr/>
        </p:nvPicPr>
        <p:blipFill>
          <a:blip r:embed="rId40" cstate="print">
            <a:extLst>
              <a:ext uri="{28A0092B-C50C-407E-A947-70E740481C1C}">
                <a14:useLocalDpi xmlns:a14="http://schemas.microsoft.com/office/drawing/2010/main" xmlns="" val="0"/>
              </a:ext>
            </a:extLst>
          </a:blip>
          <a:stretch>
            <a:fillRect/>
          </a:stretch>
        </p:blipFill>
        <p:spPr>
          <a:xfrm>
            <a:off x="157441" y="5483458"/>
            <a:ext cx="739501" cy="739501"/>
          </a:xfrm>
          <a:prstGeom prst="rect">
            <a:avLst/>
          </a:prstGeom>
        </p:spPr>
      </p:pic>
      <p:pic>
        <p:nvPicPr>
          <p:cNvPr id="26" name="Picture 25"/>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a:xfrm>
            <a:off x="1694615" y="1565828"/>
            <a:ext cx="1680144" cy="373832"/>
          </a:xfrm>
          <a:prstGeom prst="rect">
            <a:avLst/>
          </a:prstGeom>
        </p:spPr>
      </p:pic>
      <p:pic>
        <p:nvPicPr>
          <p:cNvPr id="40" name="Picture 39"/>
          <p:cNvPicPr>
            <a:picLocks noChangeAspect="1"/>
          </p:cNvPicPr>
          <p:nvPr/>
        </p:nvPicPr>
        <p:blipFill>
          <a:blip r:embed="rId42" cstate="print">
            <a:extLst>
              <a:ext uri="{28A0092B-C50C-407E-A947-70E740481C1C}">
                <a14:useLocalDpi xmlns:a14="http://schemas.microsoft.com/office/drawing/2010/main" xmlns="" val="0"/>
              </a:ext>
            </a:extLst>
          </a:blip>
          <a:stretch>
            <a:fillRect/>
          </a:stretch>
        </p:blipFill>
        <p:spPr>
          <a:xfrm>
            <a:off x="1044999" y="5494096"/>
            <a:ext cx="674882" cy="718223"/>
          </a:xfrm>
          <a:prstGeom prst="rect">
            <a:avLst/>
          </a:prstGeom>
        </p:spPr>
      </p:pic>
      <p:pic>
        <p:nvPicPr>
          <p:cNvPr id="41" name="Picture 40"/>
          <p:cNvPicPr>
            <a:picLocks noChangeAspect="1"/>
          </p:cNvPicPr>
          <p:nvPr/>
        </p:nvPicPr>
        <p:blipFill rotWithShape="1">
          <a:blip r:embed="rId43" cstate="print">
            <a:extLst>
              <a:ext uri="{28A0092B-C50C-407E-A947-70E740481C1C}">
                <a14:useLocalDpi xmlns:a14="http://schemas.microsoft.com/office/drawing/2010/main" xmlns="" val="0"/>
              </a:ext>
            </a:extLst>
          </a:blip>
          <a:srcRect l="938" t="19491" r="-938" b="22042"/>
          <a:stretch/>
        </p:blipFill>
        <p:spPr>
          <a:xfrm>
            <a:off x="1867938" y="5440174"/>
            <a:ext cx="976758" cy="809910"/>
          </a:xfrm>
          <a:prstGeom prst="rect">
            <a:avLst/>
          </a:prstGeom>
        </p:spPr>
      </p:pic>
      <p:pic>
        <p:nvPicPr>
          <p:cNvPr id="11" name="Picture 10"/>
          <p:cNvPicPr>
            <a:picLocks noChangeAspect="1"/>
          </p:cNvPicPr>
          <p:nvPr/>
        </p:nvPicPr>
        <p:blipFill>
          <a:blip r:embed="rId44" cstate="print">
            <a:extLst>
              <a:ext uri="{28A0092B-C50C-407E-A947-70E740481C1C}">
                <a14:useLocalDpi xmlns:a14="http://schemas.microsoft.com/office/drawing/2010/main" xmlns="" val="0"/>
              </a:ext>
            </a:extLst>
          </a:blip>
          <a:stretch>
            <a:fillRect/>
          </a:stretch>
        </p:blipFill>
        <p:spPr>
          <a:xfrm>
            <a:off x="3003217" y="5474985"/>
            <a:ext cx="940933" cy="702080"/>
          </a:xfrm>
          <a:prstGeom prst="rect">
            <a:avLst/>
          </a:prstGeom>
        </p:spPr>
      </p:pic>
    </p:spTree>
    <p:extLst>
      <p:ext uri="{BB962C8B-B14F-4D97-AF65-F5344CB8AC3E}">
        <p14:creationId xmlns:p14="http://schemas.microsoft.com/office/powerpoint/2010/main" xmlns="" val="282981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6" y="315695"/>
            <a:ext cx="8270874" cy="646331"/>
          </a:xfrm>
          <a:noFill/>
        </p:spPr>
        <p:txBody>
          <a:bodyPr wrap="square" rtlCol="0">
            <a:spAutoFit/>
          </a:bodyPr>
          <a:lstStyle/>
          <a:p>
            <a:pPr algn="ctr" defTabSz="457200"/>
            <a:r>
              <a:rPr lang="en-US" sz="4000" b="1" dirty="0" err="1" smtClean="0">
                <a:solidFill>
                  <a:schemeClr val="accent1">
                    <a:lumMod val="50000"/>
                  </a:schemeClr>
                </a:solidFill>
                <a:latin typeface="+mn-lt"/>
                <a:ea typeface="+mn-ea"/>
                <a:cs typeface="+mn-cs"/>
              </a:rPr>
              <a:t>Blockchain</a:t>
            </a:r>
            <a:r>
              <a:rPr lang="en-US" sz="4000" b="1" dirty="0" smtClean="0">
                <a:solidFill>
                  <a:schemeClr val="accent1">
                    <a:lumMod val="50000"/>
                  </a:schemeClr>
                </a:solidFill>
                <a:latin typeface="+mn-lt"/>
                <a:ea typeface="+mn-ea"/>
                <a:cs typeface="+mn-cs"/>
              </a:rPr>
              <a:t> in Maritime Transport</a:t>
            </a:r>
            <a:endParaRPr lang="en-US" sz="4000" b="1" dirty="0">
              <a:solidFill>
                <a:schemeClr val="accent1">
                  <a:lumMod val="50000"/>
                </a:schemeClr>
              </a:solidFill>
              <a:latin typeface="+mn-lt"/>
              <a:ea typeface="+mn-ea"/>
              <a:cs typeface="+mn-cs"/>
            </a:endParaRPr>
          </a:p>
        </p:txBody>
      </p:sp>
      <p:sp>
        <p:nvSpPr>
          <p:cNvPr id="3" name="Slide Number Placeholder 2"/>
          <p:cNvSpPr>
            <a:spLocks noGrp="1"/>
          </p:cNvSpPr>
          <p:nvPr>
            <p:ph type="sldNum" sz="quarter" idx="11"/>
          </p:nvPr>
        </p:nvSpPr>
        <p:spPr/>
        <p:txBody>
          <a:bodyPr/>
          <a:lstStyle/>
          <a:p>
            <a:fld id="{7DEAC398-66F6-405A-ADA6-8C9081EDB3A2}" type="slidenum">
              <a:rPr lang="en-US" smtClean="0"/>
              <a:pPr/>
              <a:t>2</a:t>
            </a:fld>
            <a:endParaRPr lang="en-US" dirty="0"/>
          </a:p>
        </p:txBody>
      </p:sp>
      <p:sp>
        <p:nvSpPr>
          <p:cNvPr id="5" name="Text Placeholder 4"/>
          <p:cNvSpPr>
            <a:spLocks noGrp="1"/>
          </p:cNvSpPr>
          <p:nvPr>
            <p:ph type="body" sz="quarter" idx="4294967295"/>
          </p:nvPr>
        </p:nvSpPr>
        <p:spPr>
          <a:xfrm>
            <a:off x="447675" y="1327151"/>
            <a:ext cx="8270875" cy="5029200"/>
          </a:xfrm>
        </p:spPr>
        <p:txBody>
          <a:bodyPr>
            <a:normAutofit/>
          </a:bodyPr>
          <a:lstStyle/>
          <a:p>
            <a:pPr marL="857250" indent="-857250">
              <a:buFont typeface="+mj-lt"/>
              <a:buAutoNum type="romanUcPeriod"/>
            </a:pPr>
            <a:r>
              <a:rPr lang="en-US" sz="4000" dirty="0" smtClean="0">
                <a:solidFill>
                  <a:schemeClr val="accent1">
                    <a:lumMod val="50000"/>
                  </a:schemeClr>
                </a:solidFill>
                <a:latin typeface="+mn-lt"/>
              </a:rPr>
              <a:t>IPCSA Bill of Lading Proof of Concept</a:t>
            </a:r>
          </a:p>
          <a:p>
            <a:pPr marL="857250" indent="-857250">
              <a:buFont typeface="+mj-lt"/>
              <a:buAutoNum type="romanUcPeriod"/>
            </a:pPr>
            <a:endParaRPr lang="en-US" sz="4000" dirty="0" smtClean="0">
              <a:solidFill>
                <a:schemeClr val="accent1">
                  <a:lumMod val="50000"/>
                </a:schemeClr>
              </a:solidFill>
              <a:latin typeface="+mn-lt"/>
            </a:endParaRPr>
          </a:p>
          <a:p>
            <a:pPr marL="857250" indent="-857250">
              <a:buFont typeface="+mj-lt"/>
              <a:buAutoNum type="romanUcPeriod"/>
            </a:pPr>
            <a:r>
              <a:rPr lang="en-US" sz="4000" dirty="0" smtClean="0">
                <a:solidFill>
                  <a:schemeClr val="accent1">
                    <a:lumMod val="50000"/>
                  </a:schemeClr>
                </a:solidFill>
                <a:latin typeface="+mn-lt"/>
              </a:rPr>
              <a:t>Port of Antwerp </a:t>
            </a:r>
            <a:r>
              <a:rPr lang="en-US" sz="4000" dirty="0" err="1" smtClean="0">
                <a:solidFill>
                  <a:schemeClr val="accent1">
                    <a:lumMod val="50000"/>
                  </a:schemeClr>
                </a:solidFill>
                <a:latin typeface="+mn-lt"/>
              </a:rPr>
              <a:t>ePhyto</a:t>
            </a:r>
            <a:r>
              <a:rPr lang="en-US" sz="4000" dirty="0" smtClean="0">
                <a:solidFill>
                  <a:schemeClr val="accent1">
                    <a:lumMod val="50000"/>
                  </a:schemeClr>
                </a:solidFill>
                <a:latin typeface="+mn-lt"/>
              </a:rPr>
              <a:t> via </a:t>
            </a:r>
            <a:r>
              <a:rPr lang="en-US" sz="4000" dirty="0" err="1" smtClean="0">
                <a:solidFill>
                  <a:schemeClr val="accent1">
                    <a:lumMod val="50000"/>
                  </a:schemeClr>
                </a:solidFill>
                <a:latin typeface="+mn-lt"/>
              </a:rPr>
              <a:t>Blockchain</a:t>
            </a:r>
            <a:r>
              <a:rPr lang="en-US" sz="4000" dirty="0" smtClean="0">
                <a:solidFill>
                  <a:schemeClr val="accent1">
                    <a:lumMod val="50000"/>
                  </a:schemeClr>
                </a:solidFill>
                <a:latin typeface="+mn-lt"/>
              </a:rPr>
              <a:t> Proof of Concept</a:t>
            </a:r>
          </a:p>
          <a:p>
            <a:pPr marL="857250" indent="-857250">
              <a:buFont typeface="+mj-lt"/>
              <a:buAutoNum type="romanUcPeriod"/>
            </a:pPr>
            <a:endParaRPr lang="en-US" sz="4000" dirty="0" smtClean="0">
              <a:solidFill>
                <a:schemeClr val="accent1">
                  <a:lumMod val="50000"/>
                </a:schemeClr>
              </a:solidFill>
              <a:latin typeface="+mn-lt"/>
            </a:endParaRPr>
          </a:p>
          <a:p>
            <a:pPr marL="857250" indent="-857250">
              <a:buFont typeface="+mj-lt"/>
              <a:buAutoNum type="romanUcPeriod"/>
            </a:pPr>
            <a:r>
              <a:rPr lang="en-US" sz="4000" dirty="0">
                <a:solidFill>
                  <a:schemeClr val="accent1">
                    <a:lumMod val="50000"/>
                  </a:schemeClr>
                </a:solidFill>
                <a:latin typeface="+mn-lt"/>
              </a:rPr>
              <a:t>Challenges of Implementation</a:t>
            </a:r>
          </a:p>
          <a:p>
            <a:pPr marL="0" indent="0">
              <a:buNone/>
            </a:pPr>
            <a:endParaRPr lang="en-US" sz="4000" b="1" baseline="30000" dirty="0">
              <a:solidFill>
                <a:schemeClr val="accent1">
                  <a:lumMod val="50000"/>
                </a:schemeClr>
              </a:solidFill>
              <a:latin typeface="+mn-lt"/>
            </a:endParaRPr>
          </a:p>
        </p:txBody>
      </p:sp>
    </p:spTree>
    <p:extLst>
      <p:ext uri="{BB962C8B-B14F-4D97-AF65-F5344CB8AC3E}">
        <p14:creationId xmlns:p14="http://schemas.microsoft.com/office/powerpoint/2010/main" xmlns="" val="141923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53"/>
          <p:cNvSpPr/>
          <p:nvPr/>
        </p:nvSpPr>
        <p:spPr>
          <a:xfrm flipH="1">
            <a:off x="-23749" y="2166342"/>
            <a:ext cx="1221805" cy="6772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88"/>
            <a:endParaRPr lang="he-IL" dirty="0">
              <a:solidFill>
                <a:prstClr val="white"/>
              </a:solidFill>
            </a:endParaRPr>
          </a:p>
        </p:txBody>
      </p:sp>
      <p:grpSp>
        <p:nvGrpSpPr>
          <p:cNvPr id="55" name="קבוצה 54"/>
          <p:cNvGrpSpPr/>
          <p:nvPr/>
        </p:nvGrpSpPr>
        <p:grpSpPr>
          <a:xfrm flipH="1">
            <a:off x="736838" y="2166336"/>
            <a:ext cx="459719" cy="980088"/>
            <a:chOff x="8195327" y="380009"/>
            <a:chExt cx="459719" cy="980088"/>
          </a:xfrm>
          <a:solidFill>
            <a:schemeClr val="tx2"/>
          </a:solidFill>
        </p:grpSpPr>
        <p:sp>
          <p:nvSpPr>
            <p:cNvPr id="56" name="משולש שווה שוקיים 55"/>
            <p:cNvSpPr/>
            <p:nvPr/>
          </p:nvSpPr>
          <p:spPr>
            <a:xfrm>
              <a:off x="8195327" y="380009"/>
              <a:ext cx="459719" cy="302807"/>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dirty="0">
                <a:solidFill>
                  <a:prstClr val="white"/>
                </a:solidFill>
              </a:endParaRPr>
            </a:p>
          </p:txBody>
        </p:sp>
        <p:sp>
          <p:nvSpPr>
            <p:cNvPr id="57" name="משולש שווה שוקיים 56"/>
            <p:cNvSpPr/>
            <p:nvPr/>
          </p:nvSpPr>
          <p:spPr>
            <a:xfrm flipH="1" flipV="1">
              <a:off x="8195327" y="1057290"/>
              <a:ext cx="459719" cy="302807"/>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dirty="0">
                <a:solidFill>
                  <a:prstClr val="white"/>
                </a:solidFill>
              </a:endParaRPr>
            </a:p>
          </p:txBody>
        </p:sp>
        <p:sp>
          <p:nvSpPr>
            <p:cNvPr id="58" name="מלבן 57"/>
            <p:cNvSpPr/>
            <p:nvPr/>
          </p:nvSpPr>
          <p:spPr>
            <a:xfrm>
              <a:off x="8195327" y="682817"/>
              <a:ext cx="459719" cy="3744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dirty="0">
                <a:solidFill>
                  <a:prstClr val="white"/>
                </a:solidFill>
              </a:endParaRPr>
            </a:p>
          </p:txBody>
        </p:sp>
      </p:grpSp>
      <p:sp>
        <p:nvSpPr>
          <p:cNvPr id="59" name="מלבן 34"/>
          <p:cNvSpPr/>
          <p:nvPr/>
        </p:nvSpPr>
        <p:spPr>
          <a:xfrm flipH="1">
            <a:off x="736835" y="2469150"/>
            <a:ext cx="2587283" cy="677281"/>
          </a:xfrm>
          <a:custGeom>
            <a:avLst/>
            <a:gdLst/>
            <a:ahLst/>
            <a:cxnLst/>
            <a:rect l="l" t="t" r="r" b="b"/>
            <a:pathLst>
              <a:path w="4031286" h="677281">
                <a:moveTo>
                  <a:pt x="392824" y="0"/>
                </a:moveTo>
                <a:lnTo>
                  <a:pt x="4031286" y="0"/>
                </a:lnTo>
                <a:lnTo>
                  <a:pt x="4031286" y="677281"/>
                </a:lnTo>
                <a:lnTo>
                  <a:pt x="0" y="677281"/>
                </a:lnTo>
                <a:close/>
              </a:path>
            </a:pathLst>
          </a:cu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defTabSz="914288"/>
            <a:r>
              <a:rPr lang="en-US" sz="2400" b="1" dirty="0">
                <a:solidFill>
                  <a:prstClr val="white"/>
                </a:solidFill>
                <a:effectLst>
                  <a:outerShdw blurRad="38100" dist="38100" dir="2700000" algn="tl">
                    <a:srgbClr val="000000">
                      <a:alpha val="43137"/>
                    </a:srgbClr>
                  </a:outerShdw>
                </a:effectLst>
              </a:rPr>
              <a:t>   BoL Partners</a:t>
            </a:r>
            <a:r>
              <a:rPr lang="en-US" sz="1400" b="1" dirty="0">
                <a:solidFill>
                  <a:prstClr val="white"/>
                </a:solidFill>
                <a:effectLst>
                  <a:outerShdw blurRad="38100" dist="38100" dir="2700000" algn="tl">
                    <a:srgbClr val="000000">
                      <a:alpha val="43137"/>
                    </a:srgbClr>
                  </a:outerShdw>
                </a:effectLst>
              </a:rPr>
              <a:t> </a:t>
            </a:r>
            <a:endParaRPr lang="he-IL" sz="2400" b="1" dirty="0">
              <a:solidFill>
                <a:prstClr val="white"/>
              </a:solidFill>
              <a:effectLst>
                <a:outerShdw blurRad="38100" dist="38100" dir="2700000" algn="tl">
                  <a:srgbClr val="000000">
                    <a:alpha val="43137"/>
                  </a:srgbClr>
                </a:outerShdw>
              </a:effectLst>
            </a:endParaRPr>
          </a:p>
        </p:txBody>
      </p:sp>
      <p:grpSp>
        <p:nvGrpSpPr>
          <p:cNvPr id="42" name="קבוצה 41"/>
          <p:cNvGrpSpPr/>
          <p:nvPr/>
        </p:nvGrpSpPr>
        <p:grpSpPr>
          <a:xfrm>
            <a:off x="4378735" y="1060465"/>
            <a:ext cx="4392600" cy="4392600"/>
            <a:chOff x="3017518" y="1140310"/>
            <a:chExt cx="3108962" cy="3108961"/>
          </a:xfrm>
          <a:solidFill>
            <a:schemeClr val="accent2"/>
          </a:solidFill>
        </p:grpSpPr>
        <p:grpSp>
          <p:nvGrpSpPr>
            <p:cNvPr id="43" name="קבוצה 42"/>
            <p:cNvGrpSpPr/>
            <p:nvPr/>
          </p:nvGrpSpPr>
          <p:grpSpPr>
            <a:xfrm>
              <a:off x="3017518" y="1140310"/>
              <a:ext cx="3108962" cy="3108961"/>
              <a:chOff x="3017518" y="1140310"/>
              <a:chExt cx="3108962" cy="3108961"/>
            </a:xfrm>
            <a:grpFill/>
          </p:grpSpPr>
          <p:sp>
            <p:nvSpPr>
              <p:cNvPr id="50" name="עוגה 49"/>
              <p:cNvSpPr/>
              <p:nvPr/>
            </p:nvSpPr>
            <p:spPr>
              <a:xfrm>
                <a:off x="3017520" y="1140310"/>
                <a:ext cx="3108960" cy="3108960"/>
              </a:xfrm>
              <a:prstGeom prst="pie">
                <a:avLst>
                  <a:gd name="adj1" fmla="val 12723744"/>
                  <a:gd name="adj2" fmla="val 1620000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51" name="עוגה 50"/>
              <p:cNvSpPr/>
              <p:nvPr/>
            </p:nvSpPr>
            <p:spPr>
              <a:xfrm rot="18148354">
                <a:off x="3017520" y="1140310"/>
                <a:ext cx="3108960" cy="3108960"/>
              </a:xfrm>
              <a:prstGeom prst="pie">
                <a:avLst>
                  <a:gd name="adj1" fmla="val 12294132"/>
                  <a:gd name="adj2" fmla="val 1620000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52" name="עוגה 51"/>
              <p:cNvSpPr/>
              <p:nvPr/>
            </p:nvSpPr>
            <p:spPr>
              <a:xfrm rot="14740411">
                <a:off x="3017518" y="1140311"/>
                <a:ext cx="3108960" cy="3108960"/>
              </a:xfrm>
              <a:prstGeom prst="pie">
                <a:avLst>
                  <a:gd name="adj1" fmla="val 12240607"/>
                  <a:gd name="adj2" fmla="val 1588081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grpSp>
        <p:grpSp>
          <p:nvGrpSpPr>
            <p:cNvPr id="44" name="קבוצה 43"/>
            <p:cNvGrpSpPr/>
            <p:nvPr/>
          </p:nvGrpSpPr>
          <p:grpSpPr>
            <a:xfrm flipH="1">
              <a:off x="3017518" y="1140310"/>
              <a:ext cx="3108962" cy="3108961"/>
              <a:chOff x="3017518" y="1140310"/>
              <a:chExt cx="3108962" cy="3108961"/>
            </a:xfrm>
            <a:grpFill/>
          </p:grpSpPr>
          <p:sp>
            <p:nvSpPr>
              <p:cNvPr id="45" name="עוגה 44"/>
              <p:cNvSpPr/>
              <p:nvPr/>
            </p:nvSpPr>
            <p:spPr>
              <a:xfrm>
                <a:off x="3017520" y="1140310"/>
                <a:ext cx="3108960" cy="3108960"/>
              </a:xfrm>
              <a:prstGeom prst="pie">
                <a:avLst>
                  <a:gd name="adj1" fmla="val 12723744"/>
                  <a:gd name="adj2" fmla="val 1620000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46" name="עוגה 45"/>
              <p:cNvSpPr/>
              <p:nvPr/>
            </p:nvSpPr>
            <p:spPr>
              <a:xfrm rot="18148354">
                <a:off x="3017520" y="1140310"/>
                <a:ext cx="3108960" cy="3108960"/>
              </a:xfrm>
              <a:prstGeom prst="pie">
                <a:avLst>
                  <a:gd name="adj1" fmla="val 12294132"/>
                  <a:gd name="adj2" fmla="val 1620000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47" name="עוגה 46"/>
              <p:cNvSpPr/>
              <p:nvPr/>
            </p:nvSpPr>
            <p:spPr>
              <a:xfrm rot="14740411">
                <a:off x="3017518" y="1140311"/>
                <a:ext cx="3108960" cy="3108960"/>
              </a:xfrm>
              <a:prstGeom prst="pie">
                <a:avLst>
                  <a:gd name="adj1" fmla="val 12294132"/>
                  <a:gd name="adj2" fmla="val 1588081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grpSp>
      </p:grpSp>
      <p:sp>
        <p:nvSpPr>
          <p:cNvPr id="29" name="עוגה 28"/>
          <p:cNvSpPr/>
          <p:nvPr/>
        </p:nvSpPr>
        <p:spPr>
          <a:xfrm rot="5400000" flipH="1">
            <a:off x="4805490" y="1495040"/>
            <a:ext cx="3523480" cy="3523475"/>
          </a:xfrm>
          <a:prstGeom prst="pie">
            <a:avLst>
              <a:gd name="adj1" fmla="val 10800039"/>
              <a:gd name="adj2" fmla="val 21590080"/>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88"/>
            <a:endParaRPr lang="he-IL" sz="2000" b="1" dirty="0">
              <a:solidFill>
                <a:prstClr val="black"/>
              </a:solidFill>
            </a:endParaRPr>
          </a:p>
        </p:txBody>
      </p:sp>
      <p:sp>
        <p:nvSpPr>
          <p:cNvPr id="28" name="עוגה 27"/>
          <p:cNvSpPr/>
          <p:nvPr/>
        </p:nvSpPr>
        <p:spPr>
          <a:xfrm rot="16200000">
            <a:off x="4798056" y="1495040"/>
            <a:ext cx="3523480" cy="3523475"/>
          </a:xfrm>
          <a:prstGeom prst="pie">
            <a:avLst>
              <a:gd name="adj1" fmla="val 10800039"/>
              <a:gd name="adj2" fmla="val 11710"/>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88"/>
            <a:endParaRPr lang="he-IL" sz="2000" b="1" dirty="0">
              <a:solidFill>
                <a:prstClr val="black"/>
              </a:solidFill>
            </a:endParaRPr>
          </a:p>
        </p:txBody>
      </p:sp>
      <p:grpSp>
        <p:nvGrpSpPr>
          <p:cNvPr id="5" name="קבוצה 4"/>
          <p:cNvGrpSpPr/>
          <p:nvPr/>
        </p:nvGrpSpPr>
        <p:grpSpPr>
          <a:xfrm>
            <a:off x="5241702" y="1938681"/>
            <a:ext cx="2636169" cy="2636169"/>
            <a:chOff x="5059682" y="899412"/>
            <a:chExt cx="3000205" cy="3000205"/>
          </a:xfrm>
        </p:grpSpPr>
        <p:grpSp>
          <p:nvGrpSpPr>
            <p:cNvPr id="4" name="קבוצה 3"/>
            <p:cNvGrpSpPr/>
            <p:nvPr/>
          </p:nvGrpSpPr>
          <p:grpSpPr>
            <a:xfrm>
              <a:off x="5059683" y="899412"/>
              <a:ext cx="3000204" cy="3000204"/>
              <a:chOff x="5059683" y="899412"/>
              <a:chExt cx="3000204" cy="3000204"/>
            </a:xfrm>
          </p:grpSpPr>
          <p:sp>
            <p:nvSpPr>
              <p:cNvPr id="8" name="עוגה 7"/>
              <p:cNvSpPr/>
              <p:nvPr/>
            </p:nvSpPr>
            <p:spPr>
              <a:xfrm>
                <a:off x="5059684" y="899413"/>
                <a:ext cx="3000202" cy="3000203"/>
              </a:xfrm>
              <a:prstGeom prst="pie">
                <a:avLst>
                  <a:gd name="adj1" fmla="val 12723744"/>
                  <a:gd name="adj2" fmla="val 16200000"/>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11" name="עוגה 10"/>
              <p:cNvSpPr/>
              <p:nvPr/>
            </p:nvSpPr>
            <p:spPr>
              <a:xfrm rot="18148354">
                <a:off x="5059684" y="899413"/>
                <a:ext cx="3000203" cy="3000202"/>
              </a:xfrm>
              <a:prstGeom prst="pie">
                <a:avLst>
                  <a:gd name="adj1" fmla="val 12294132"/>
                  <a:gd name="adj2" fmla="val 16200000"/>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12" name="עוגה 11"/>
              <p:cNvSpPr/>
              <p:nvPr/>
            </p:nvSpPr>
            <p:spPr>
              <a:xfrm rot="14740411">
                <a:off x="5059682" y="899414"/>
                <a:ext cx="3000203" cy="3000202"/>
              </a:xfrm>
              <a:prstGeom prst="pie">
                <a:avLst>
                  <a:gd name="adj1" fmla="val 12215620"/>
                  <a:gd name="adj2" fmla="val 15880818"/>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grpSp>
        <p:grpSp>
          <p:nvGrpSpPr>
            <p:cNvPr id="14" name="קבוצה 13"/>
            <p:cNvGrpSpPr/>
            <p:nvPr/>
          </p:nvGrpSpPr>
          <p:grpSpPr>
            <a:xfrm flipH="1">
              <a:off x="5059682" y="899413"/>
              <a:ext cx="3000204" cy="3000204"/>
              <a:chOff x="3017518" y="1140310"/>
              <a:chExt cx="3108962" cy="3108961"/>
            </a:xfrm>
            <a:solidFill>
              <a:schemeClr val="accent2"/>
            </a:solidFill>
          </p:grpSpPr>
          <p:sp>
            <p:nvSpPr>
              <p:cNvPr id="15" name="עוגה 14"/>
              <p:cNvSpPr/>
              <p:nvPr/>
            </p:nvSpPr>
            <p:spPr>
              <a:xfrm>
                <a:off x="3017520" y="1140310"/>
                <a:ext cx="3108960" cy="3108960"/>
              </a:xfrm>
              <a:prstGeom prst="pie">
                <a:avLst>
                  <a:gd name="adj1" fmla="val 12723744"/>
                  <a:gd name="adj2" fmla="val 16200000"/>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16" name="עוגה 15"/>
              <p:cNvSpPr/>
              <p:nvPr/>
            </p:nvSpPr>
            <p:spPr>
              <a:xfrm rot="18148354">
                <a:off x="3017520" y="1140310"/>
                <a:ext cx="3108960" cy="3108960"/>
              </a:xfrm>
              <a:prstGeom prst="pie">
                <a:avLst>
                  <a:gd name="adj1" fmla="val 12294132"/>
                  <a:gd name="adj2" fmla="val 16200000"/>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sp>
            <p:nvSpPr>
              <p:cNvPr id="17" name="עוגה 16"/>
              <p:cNvSpPr/>
              <p:nvPr/>
            </p:nvSpPr>
            <p:spPr>
              <a:xfrm rot="14740411">
                <a:off x="3017518" y="1140311"/>
                <a:ext cx="3108960" cy="3108960"/>
              </a:xfrm>
              <a:prstGeom prst="pie">
                <a:avLst>
                  <a:gd name="adj1" fmla="val 12294132"/>
                  <a:gd name="adj2" fmla="val 15880818"/>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000" b="1" dirty="0">
                  <a:solidFill>
                    <a:prstClr val="black"/>
                  </a:solidFill>
                </a:endParaRPr>
              </a:p>
            </p:txBody>
          </p:sp>
        </p:grpSp>
      </p:grpSp>
      <p:grpSp>
        <p:nvGrpSpPr>
          <p:cNvPr id="6" name="קבוצה 5"/>
          <p:cNvGrpSpPr/>
          <p:nvPr/>
        </p:nvGrpSpPr>
        <p:grpSpPr>
          <a:xfrm>
            <a:off x="5636494" y="2442625"/>
            <a:ext cx="1950763" cy="1684940"/>
            <a:chOff x="5466367" y="1438435"/>
            <a:chExt cx="2291004" cy="1978817"/>
          </a:xfrm>
        </p:grpSpPr>
        <p:sp>
          <p:nvSpPr>
            <p:cNvPr id="18" name="TextBox 17"/>
            <p:cNvSpPr txBox="1"/>
            <p:nvPr/>
          </p:nvSpPr>
          <p:spPr>
            <a:xfrm rot="19731609">
              <a:off x="5588765" y="1438435"/>
              <a:ext cx="1071906" cy="461969"/>
            </a:xfrm>
            <a:prstGeom prst="rect">
              <a:avLst/>
            </a:prstGeom>
            <a:noFill/>
            <a:ln>
              <a:noFill/>
            </a:ln>
          </p:spPr>
          <p:txBody>
            <a:bodyPr wrap="none" rtlCol="0">
              <a:prstTxWarp prst="textArchUp">
                <a:avLst/>
              </a:prstTxWarp>
              <a:spAutoFit/>
            </a:bodyPr>
            <a:lstStyle>
              <a:defPPr>
                <a:defRPr lang="en-US"/>
              </a:defPPr>
              <a:lvl1pPr algn="ctr" rtl="1">
                <a:defRPr sz="1600">
                  <a:latin typeface="Arimo" panose="020B0604020202020204" pitchFamily="34" charset="0"/>
                  <a:ea typeface="Arimo" panose="020B0604020202020204" pitchFamily="34" charset="0"/>
                  <a:cs typeface="Arimo" panose="020B0604020202020204" pitchFamily="34" charset="0"/>
                </a:defRPr>
              </a:lvl1pPr>
            </a:lstStyle>
            <a:p>
              <a:pPr defTabSz="914288">
                <a:lnSpc>
                  <a:spcPct val="90000"/>
                </a:lnSpc>
              </a:pPr>
              <a:r>
                <a:rPr lang="en-US" sz="1400" b="1" dirty="0">
                  <a:solidFill>
                    <a:prstClr val="white"/>
                  </a:solidFill>
                  <a:latin typeface="Calibri"/>
                </a:rPr>
                <a:t>Freight</a:t>
              </a:r>
            </a:p>
            <a:p>
              <a:pPr defTabSz="914288">
                <a:lnSpc>
                  <a:spcPct val="90000"/>
                </a:lnSpc>
              </a:pPr>
              <a:r>
                <a:rPr lang="en-US" sz="1400" b="1" dirty="0">
                  <a:solidFill>
                    <a:prstClr val="white"/>
                  </a:solidFill>
                  <a:latin typeface="Calibri"/>
                </a:rPr>
                <a:t> forwarder</a:t>
              </a:r>
              <a:endParaRPr lang="he-IL" sz="1400" b="1" dirty="0">
                <a:solidFill>
                  <a:prstClr val="white"/>
                </a:solidFill>
                <a:latin typeface="Calibri"/>
              </a:endParaRPr>
            </a:p>
          </p:txBody>
        </p:sp>
        <p:sp>
          <p:nvSpPr>
            <p:cNvPr id="19" name="Rectangle 8"/>
            <p:cNvSpPr/>
            <p:nvPr/>
          </p:nvSpPr>
          <p:spPr>
            <a:xfrm rot="2261566">
              <a:off x="5466367" y="2955283"/>
              <a:ext cx="1246355" cy="461969"/>
            </a:xfrm>
            <a:prstGeom prst="rect">
              <a:avLst/>
            </a:prstGeom>
            <a:noFill/>
            <a:ln>
              <a:noFill/>
            </a:ln>
          </p:spPr>
          <p:txBody>
            <a:bodyPr wrap="none" rtlCol="0">
              <a:prstTxWarp prst="textArchDown">
                <a:avLst/>
              </a:prstTxWarp>
              <a:spAutoFit/>
            </a:bodyPr>
            <a:lstStyle/>
            <a:p>
              <a:pPr algn="ctr" defTabSz="914288">
                <a:lnSpc>
                  <a:spcPct val="90000"/>
                </a:lnSpc>
              </a:pPr>
              <a:r>
                <a:rPr lang="en-US" sz="1400" b="1" dirty="0">
                  <a:solidFill>
                    <a:prstClr val="white"/>
                  </a:solidFill>
                  <a:ea typeface="Roboto" panose="02000000000000000000" pitchFamily="2" charset="0"/>
                  <a:cs typeface="Arimo" panose="020B0604020202020204" pitchFamily="34" charset="0"/>
                </a:rPr>
                <a:t>Confirming</a:t>
              </a:r>
            </a:p>
            <a:p>
              <a:pPr algn="ctr" defTabSz="914288">
                <a:lnSpc>
                  <a:spcPct val="90000"/>
                </a:lnSpc>
              </a:pPr>
              <a:r>
                <a:rPr lang="en-US" sz="1400" b="1" dirty="0">
                  <a:solidFill>
                    <a:prstClr val="white"/>
                  </a:solidFill>
                  <a:ea typeface="Roboto" panose="02000000000000000000" pitchFamily="2" charset="0"/>
                  <a:cs typeface="Arimo" panose="020B0604020202020204" pitchFamily="34" charset="0"/>
                </a:rPr>
                <a:t> Bank </a:t>
              </a:r>
            </a:p>
          </p:txBody>
        </p:sp>
        <p:sp>
          <p:nvSpPr>
            <p:cNvPr id="20" name="Rectangle 9"/>
            <p:cNvSpPr/>
            <p:nvPr/>
          </p:nvSpPr>
          <p:spPr>
            <a:xfrm rot="19472794">
              <a:off x="6357876" y="3022641"/>
              <a:ext cx="1399495" cy="339382"/>
            </a:xfrm>
            <a:prstGeom prst="rect">
              <a:avLst/>
            </a:prstGeom>
            <a:noFill/>
            <a:ln>
              <a:noFill/>
            </a:ln>
          </p:spPr>
          <p:txBody>
            <a:bodyPr wrap="square" rtlCol="0">
              <a:prstTxWarp prst="textArchDown">
                <a:avLst/>
              </a:prstTxWarp>
              <a:spAutoFit/>
            </a:bodyPr>
            <a:lstStyle/>
            <a:p>
              <a:pPr algn="ctr" defTabSz="914288">
                <a:lnSpc>
                  <a:spcPct val="90000"/>
                </a:lnSpc>
              </a:pPr>
              <a:r>
                <a:rPr lang="en-US" sz="1400" b="1" dirty="0">
                  <a:solidFill>
                    <a:prstClr val="white"/>
                  </a:solidFill>
                  <a:ea typeface="Roboto" panose="02000000000000000000" pitchFamily="2" charset="0"/>
                  <a:cs typeface="Arimo" panose="020B0604020202020204" pitchFamily="34" charset="0"/>
                </a:rPr>
                <a:t>Issuing </a:t>
              </a:r>
            </a:p>
            <a:p>
              <a:pPr algn="ctr" defTabSz="914288">
                <a:lnSpc>
                  <a:spcPct val="90000"/>
                </a:lnSpc>
              </a:pPr>
              <a:r>
                <a:rPr lang="en-US" sz="1400" b="1" dirty="0">
                  <a:solidFill>
                    <a:prstClr val="white"/>
                  </a:solidFill>
                  <a:ea typeface="Roboto" panose="02000000000000000000" pitchFamily="2" charset="0"/>
                  <a:cs typeface="Arimo" panose="020B0604020202020204" pitchFamily="34" charset="0"/>
                </a:rPr>
                <a:t>Bank </a:t>
              </a:r>
            </a:p>
          </p:txBody>
        </p:sp>
        <p:sp>
          <p:nvSpPr>
            <p:cNvPr id="21" name="TextBox 20"/>
            <p:cNvSpPr txBox="1"/>
            <p:nvPr/>
          </p:nvSpPr>
          <p:spPr>
            <a:xfrm rot="16200000">
              <a:off x="5176694" y="2162616"/>
              <a:ext cx="1103709" cy="461969"/>
            </a:xfrm>
            <a:prstGeom prst="rect">
              <a:avLst/>
            </a:prstGeom>
            <a:noFill/>
            <a:ln>
              <a:noFill/>
            </a:ln>
          </p:spPr>
          <p:txBody>
            <a:bodyPr wrap="none" rtlCol="0">
              <a:prstTxWarp prst="textArchUp">
                <a:avLst/>
              </a:prstTxWarp>
              <a:spAutoFit/>
            </a:bodyPr>
            <a:lstStyle>
              <a:defPPr>
                <a:defRPr lang="en-US"/>
              </a:defPPr>
              <a:lvl1pPr algn="ctr" rtl="1">
                <a:defRPr sz="1600">
                  <a:latin typeface="Arimo" panose="020B0604020202020204" pitchFamily="34" charset="0"/>
                  <a:ea typeface="Arimo" panose="020B0604020202020204" pitchFamily="34" charset="0"/>
                  <a:cs typeface="Arimo" panose="020B0604020202020204" pitchFamily="34" charset="0"/>
                </a:defRPr>
              </a:lvl1pPr>
            </a:lstStyle>
            <a:p>
              <a:pPr defTabSz="914288">
                <a:lnSpc>
                  <a:spcPct val="90000"/>
                </a:lnSpc>
              </a:pPr>
              <a:r>
                <a:rPr lang="en-US" sz="1400" b="1" dirty="0">
                  <a:solidFill>
                    <a:prstClr val="white"/>
                  </a:solidFill>
                  <a:latin typeface="Calibri"/>
                  <a:ea typeface="Roboto" panose="02000000000000000000" pitchFamily="2" charset="0"/>
                </a:rPr>
                <a:t>Ship</a:t>
              </a:r>
            </a:p>
            <a:p>
              <a:pPr defTabSz="914288">
                <a:lnSpc>
                  <a:spcPct val="90000"/>
                </a:lnSpc>
              </a:pPr>
              <a:r>
                <a:rPr lang="en-US" sz="1400" b="1" dirty="0">
                  <a:solidFill>
                    <a:prstClr val="white"/>
                  </a:solidFill>
                  <a:latin typeface="Calibri"/>
                  <a:ea typeface="Roboto" panose="02000000000000000000" pitchFamily="2" charset="0"/>
                </a:rPr>
                <a:t>agent</a:t>
              </a:r>
            </a:p>
          </p:txBody>
        </p:sp>
        <p:sp>
          <p:nvSpPr>
            <p:cNvPr id="22" name="TextBox 21"/>
            <p:cNvSpPr txBox="1"/>
            <p:nvPr/>
          </p:nvSpPr>
          <p:spPr>
            <a:xfrm rot="1800000">
              <a:off x="6410913" y="1468173"/>
              <a:ext cx="1179097" cy="461969"/>
            </a:xfrm>
            <a:prstGeom prst="rect">
              <a:avLst/>
            </a:prstGeom>
            <a:noFill/>
            <a:ln>
              <a:noFill/>
            </a:ln>
          </p:spPr>
          <p:txBody>
            <a:bodyPr wrap="none" rtlCol="0">
              <a:prstTxWarp prst="textArchUp">
                <a:avLst/>
              </a:prstTxWarp>
              <a:spAutoFit/>
            </a:bodyPr>
            <a:lstStyle>
              <a:defPPr>
                <a:defRPr lang="en-US"/>
              </a:defPPr>
              <a:lvl1pPr algn="ctr" rtl="1">
                <a:defRPr sz="1600">
                  <a:latin typeface="Arimo" panose="020B0604020202020204" pitchFamily="34" charset="0"/>
                  <a:ea typeface="Arimo" panose="020B0604020202020204" pitchFamily="34" charset="0"/>
                  <a:cs typeface="Arimo" panose="020B0604020202020204" pitchFamily="34" charset="0"/>
                </a:defRPr>
              </a:lvl1pPr>
            </a:lstStyle>
            <a:p>
              <a:pPr defTabSz="914288">
                <a:lnSpc>
                  <a:spcPct val="90000"/>
                </a:lnSpc>
              </a:pPr>
              <a:r>
                <a:rPr lang="en-US" sz="1400" b="1" dirty="0">
                  <a:solidFill>
                    <a:prstClr val="white"/>
                  </a:solidFill>
                  <a:latin typeface="Calibri"/>
                </a:rPr>
                <a:t>Freight </a:t>
              </a:r>
            </a:p>
            <a:p>
              <a:pPr defTabSz="914288">
                <a:lnSpc>
                  <a:spcPct val="90000"/>
                </a:lnSpc>
              </a:pPr>
              <a:r>
                <a:rPr lang="en-US" sz="1400" b="1" dirty="0">
                  <a:solidFill>
                    <a:prstClr val="white"/>
                  </a:solidFill>
                  <a:latin typeface="Calibri"/>
                </a:rPr>
                <a:t>forwarder</a:t>
              </a:r>
              <a:endParaRPr lang="he-IL" sz="1400" b="1" dirty="0">
                <a:solidFill>
                  <a:prstClr val="white"/>
                </a:solidFill>
                <a:latin typeface="Calibri"/>
              </a:endParaRPr>
            </a:p>
          </p:txBody>
        </p:sp>
        <p:sp>
          <p:nvSpPr>
            <p:cNvPr id="25" name="TextBox 24"/>
            <p:cNvSpPr txBox="1"/>
            <p:nvPr/>
          </p:nvSpPr>
          <p:spPr>
            <a:xfrm rot="5400000">
              <a:off x="6836555" y="2137227"/>
              <a:ext cx="1103709" cy="461969"/>
            </a:xfrm>
            <a:prstGeom prst="rect">
              <a:avLst/>
            </a:prstGeom>
            <a:noFill/>
            <a:ln>
              <a:noFill/>
            </a:ln>
          </p:spPr>
          <p:txBody>
            <a:bodyPr wrap="none" rtlCol="0">
              <a:prstTxWarp prst="textArchUp">
                <a:avLst/>
              </a:prstTxWarp>
              <a:spAutoFit/>
            </a:bodyPr>
            <a:lstStyle>
              <a:defPPr>
                <a:defRPr lang="en-US"/>
              </a:defPPr>
              <a:lvl1pPr algn="ctr" rtl="1">
                <a:defRPr sz="1600">
                  <a:latin typeface="Arimo" panose="020B0604020202020204" pitchFamily="34" charset="0"/>
                  <a:ea typeface="Arimo" panose="020B0604020202020204" pitchFamily="34" charset="0"/>
                  <a:cs typeface="Arimo" panose="020B0604020202020204" pitchFamily="34" charset="0"/>
                </a:defRPr>
              </a:lvl1pPr>
            </a:lstStyle>
            <a:p>
              <a:pPr defTabSz="914288">
                <a:lnSpc>
                  <a:spcPct val="90000"/>
                </a:lnSpc>
              </a:pPr>
              <a:r>
                <a:rPr lang="en-US" sz="1400" b="1" dirty="0">
                  <a:solidFill>
                    <a:prstClr val="white"/>
                  </a:solidFill>
                  <a:latin typeface="Calibri"/>
                  <a:ea typeface="Roboto" panose="02000000000000000000" pitchFamily="2" charset="0"/>
                </a:rPr>
                <a:t>Ship</a:t>
              </a:r>
            </a:p>
            <a:p>
              <a:pPr defTabSz="914288">
                <a:lnSpc>
                  <a:spcPct val="90000"/>
                </a:lnSpc>
              </a:pPr>
              <a:r>
                <a:rPr lang="en-US" sz="1400" b="1" dirty="0">
                  <a:solidFill>
                    <a:prstClr val="white"/>
                  </a:solidFill>
                  <a:latin typeface="Calibri"/>
                  <a:ea typeface="Roboto" panose="02000000000000000000" pitchFamily="2" charset="0"/>
                </a:rPr>
                <a:t> agent</a:t>
              </a:r>
            </a:p>
          </p:txBody>
        </p:sp>
      </p:grpSp>
      <p:grpSp>
        <p:nvGrpSpPr>
          <p:cNvPr id="7" name="קבוצה 6"/>
          <p:cNvGrpSpPr/>
          <p:nvPr/>
        </p:nvGrpSpPr>
        <p:grpSpPr>
          <a:xfrm>
            <a:off x="5080387" y="2707779"/>
            <a:ext cx="2974346" cy="1070638"/>
            <a:chOff x="4931668" y="1943434"/>
            <a:chExt cx="3271781" cy="884824"/>
          </a:xfrm>
        </p:grpSpPr>
        <p:sp>
          <p:nvSpPr>
            <p:cNvPr id="23" name="Rectangle 44"/>
            <p:cNvSpPr/>
            <p:nvPr/>
          </p:nvSpPr>
          <p:spPr>
            <a:xfrm rot="16200000">
              <a:off x="4654246" y="2220856"/>
              <a:ext cx="884824" cy="329979"/>
            </a:xfrm>
            <a:prstGeom prst="rect">
              <a:avLst/>
            </a:prstGeom>
            <a:noFill/>
            <a:ln>
              <a:noFill/>
            </a:ln>
          </p:spPr>
          <p:txBody>
            <a:bodyPr wrap="none" rtlCol="0">
              <a:prstTxWarp prst="textArchUp">
                <a:avLst/>
              </a:prstTxWarp>
              <a:spAutoFit/>
            </a:bodyPr>
            <a:lstStyle/>
            <a:p>
              <a:pPr algn="ctr" defTabSz="914288"/>
              <a:r>
                <a:rPr lang="en-US" sz="2400" b="1" dirty="0">
                  <a:solidFill>
                    <a:prstClr val="white"/>
                  </a:solidFill>
                  <a:ea typeface="Roboto" panose="02000000000000000000" pitchFamily="2" charset="0"/>
                  <a:cs typeface="Arimo" panose="020B0604020202020204" pitchFamily="34" charset="0"/>
                </a:rPr>
                <a:t>Exporter</a:t>
              </a:r>
            </a:p>
          </p:txBody>
        </p:sp>
        <p:sp>
          <p:nvSpPr>
            <p:cNvPr id="30" name="Rectangle 44"/>
            <p:cNvSpPr/>
            <p:nvPr/>
          </p:nvSpPr>
          <p:spPr>
            <a:xfrm rot="16200000" flipH="1" flipV="1">
              <a:off x="7596048" y="2220856"/>
              <a:ext cx="884824" cy="329979"/>
            </a:xfrm>
            <a:prstGeom prst="rect">
              <a:avLst/>
            </a:prstGeom>
            <a:noFill/>
            <a:ln>
              <a:noFill/>
            </a:ln>
          </p:spPr>
          <p:txBody>
            <a:bodyPr wrap="none" rtlCol="0">
              <a:prstTxWarp prst="textArchUp">
                <a:avLst/>
              </a:prstTxWarp>
              <a:spAutoFit/>
            </a:bodyPr>
            <a:lstStyle/>
            <a:p>
              <a:pPr algn="ctr" defTabSz="914288"/>
              <a:r>
                <a:rPr lang="en-US" sz="2400" b="1" dirty="0">
                  <a:solidFill>
                    <a:prstClr val="white"/>
                  </a:solidFill>
                  <a:ea typeface="Roboto" panose="02000000000000000000" pitchFamily="2" charset="0"/>
                  <a:cs typeface="Arimo" panose="020B0604020202020204" pitchFamily="34" charset="0"/>
                </a:rPr>
                <a:t>Importer</a:t>
              </a:r>
            </a:p>
          </p:txBody>
        </p:sp>
      </p:grpSp>
      <p:grpSp>
        <p:nvGrpSpPr>
          <p:cNvPr id="9" name="קבוצה 8"/>
          <p:cNvGrpSpPr/>
          <p:nvPr/>
        </p:nvGrpSpPr>
        <p:grpSpPr>
          <a:xfrm>
            <a:off x="4648591" y="1387711"/>
            <a:ext cx="3849129" cy="3636479"/>
            <a:chOff x="4609669" y="494521"/>
            <a:chExt cx="3926495" cy="3709570"/>
          </a:xfrm>
        </p:grpSpPr>
        <p:sp>
          <p:nvSpPr>
            <p:cNvPr id="61" name="Rectangle 12"/>
            <p:cNvSpPr/>
            <p:nvPr/>
          </p:nvSpPr>
          <p:spPr>
            <a:xfrm rot="16200000">
              <a:off x="4223880" y="2204479"/>
              <a:ext cx="1041588" cy="270009"/>
            </a:xfrm>
            <a:prstGeom prst="rect">
              <a:avLst/>
            </a:prstGeom>
            <a:noFill/>
            <a:ln>
              <a:noFill/>
            </a:ln>
          </p:spPr>
          <p:txBody>
            <a:bodyPr wrap="none" rtlCol="0">
              <a:prstTxWarp prst="textArchUp">
                <a:avLst/>
              </a:prstTxWarp>
              <a:spAutoFit/>
            </a:bodyPr>
            <a:lstStyle/>
            <a:p>
              <a:pPr algn="ctr" defTabSz="914288"/>
              <a:r>
                <a:rPr lang="en-US" sz="2000" b="1" dirty="0">
                  <a:solidFill>
                    <a:prstClr val="white"/>
                  </a:solidFill>
                  <a:ea typeface="Roboto" panose="02000000000000000000" pitchFamily="2" charset="0"/>
                  <a:cs typeface="Arimo" panose="020B0604020202020204" pitchFamily="34" charset="0"/>
                </a:rPr>
                <a:t>Customs</a:t>
              </a:r>
            </a:p>
          </p:txBody>
        </p:sp>
        <p:sp>
          <p:nvSpPr>
            <p:cNvPr id="62" name="Rectangle 13"/>
            <p:cNvSpPr/>
            <p:nvPr/>
          </p:nvSpPr>
          <p:spPr>
            <a:xfrm rot="19844897">
              <a:off x="5294362" y="494521"/>
              <a:ext cx="646960" cy="408152"/>
            </a:xfrm>
            <a:prstGeom prst="rect">
              <a:avLst/>
            </a:prstGeom>
          </p:spPr>
          <p:txBody>
            <a:bodyPr wrap="none">
              <a:spAutoFit/>
            </a:bodyPr>
            <a:lstStyle/>
            <a:p>
              <a:pPr defTabSz="914288"/>
              <a:r>
                <a:rPr lang="en-US" sz="2000" b="1" dirty="0">
                  <a:solidFill>
                    <a:prstClr val="white"/>
                  </a:solidFill>
                  <a:ea typeface="Roboto" panose="02000000000000000000" pitchFamily="2" charset="0"/>
                  <a:cs typeface="Arimo" panose="020B0604020202020204" pitchFamily="34" charset="0"/>
                </a:rPr>
                <a:t>Port</a:t>
              </a:r>
              <a:endParaRPr lang="en-US" sz="2000" b="1" dirty="0">
                <a:solidFill>
                  <a:prstClr val="white"/>
                </a:solidFill>
              </a:endParaRPr>
            </a:p>
          </p:txBody>
        </p:sp>
        <p:sp>
          <p:nvSpPr>
            <p:cNvPr id="63" name="TextBox 62"/>
            <p:cNvSpPr txBox="1"/>
            <p:nvPr/>
          </p:nvSpPr>
          <p:spPr>
            <a:xfrm rot="1839900">
              <a:off x="4760450" y="3725754"/>
              <a:ext cx="1810164" cy="478337"/>
            </a:xfrm>
            <a:prstGeom prst="rect">
              <a:avLst/>
            </a:prstGeom>
            <a:noFill/>
            <a:ln>
              <a:noFill/>
            </a:ln>
          </p:spPr>
          <p:txBody>
            <a:bodyPr wrap="none" rtlCol="0">
              <a:prstTxWarp prst="textArchDown">
                <a:avLst/>
              </a:prstTxWarp>
              <a:spAutoFit/>
            </a:bodyPr>
            <a:lstStyle>
              <a:defPPr>
                <a:defRPr lang="en-US"/>
              </a:defPPr>
              <a:lvl1pPr algn="ctr" rtl="1">
                <a:defRPr sz="1600">
                  <a:latin typeface="Arimo" panose="020B0604020202020204" pitchFamily="34" charset="0"/>
                  <a:ea typeface="Arimo" panose="020B0604020202020204" pitchFamily="34" charset="0"/>
                  <a:cs typeface="Arimo" panose="020B0604020202020204" pitchFamily="34" charset="0"/>
                </a:defRPr>
              </a:lvl1pPr>
            </a:lstStyle>
            <a:p>
              <a:pPr defTabSz="914288"/>
              <a:r>
                <a:rPr lang="en-US" sz="2000" b="1" dirty="0">
                  <a:solidFill>
                    <a:prstClr val="white"/>
                  </a:solidFill>
                  <a:latin typeface="Arial" panose="020B0604020202020204" pitchFamily="34" charset="0"/>
                  <a:cs typeface="Arial" panose="020B0604020202020204" pitchFamily="34" charset="0"/>
                </a:rPr>
                <a:t>Transport </a:t>
              </a:r>
              <a:r>
                <a:rPr lang="en-US" sz="2000" b="1" dirty="0">
                  <a:solidFill>
                    <a:prstClr val="white"/>
                  </a:solidFill>
                  <a:latin typeface="Calibri"/>
                  <a:ea typeface="Roboto" panose="02000000000000000000" pitchFamily="2" charset="0"/>
                </a:rPr>
                <a:t>company</a:t>
              </a:r>
            </a:p>
          </p:txBody>
        </p:sp>
        <p:grpSp>
          <p:nvGrpSpPr>
            <p:cNvPr id="67" name="קבוצה 66"/>
            <p:cNvGrpSpPr/>
            <p:nvPr/>
          </p:nvGrpSpPr>
          <p:grpSpPr>
            <a:xfrm flipH="1">
              <a:off x="7227945" y="494521"/>
              <a:ext cx="1308219" cy="2365756"/>
              <a:chOff x="6691703" y="604925"/>
              <a:chExt cx="1232402" cy="2228650"/>
            </a:xfrm>
          </p:grpSpPr>
          <p:sp>
            <p:nvSpPr>
              <p:cNvPr id="64" name="Rectangle 12"/>
              <p:cNvSpPr/>
              <p:nvPr/>
            </p:nvSpPr>
            <p:spPr>
              <a:xfrm rot="5400000" flipV="1">
                <a:off x="6306199" y="2237856"/>
                <a:ext cx="981223" cy="210215"/>
              </a:xfrm>
              <a:prstGeom prst="rect">
                <a:avLst/>
              </a:prstGeom>
              <a:noFill/>
              <a:ln>
                <a:noFill/>
              </a:ln>
            </p:spPr>
            <p:txBody>
              <a:bodyPr wrap="none" rtlCol="0">
                <a:prstTxWarp prst="textArchUp">
                  <a:avLst/>
                </a:prstTxWarp>
                <a:spAutoFit/>
              </a:bodyPr>
              <a:lstStyle/>
              <a:p>
                <a:pPr algn="ctr" defTabSz="914288"/>
                <a:r>
                  <a:rPr lang="en-US" sz="2000" b="1" dirty="0">
                    <a:solidFill>
                      <a:prstClr val="white"/>
                    </a:solidFill>
                    <a:ea typeface="Roboto" panose="02000000000000000000" pitchFamily="2" charset="0"/>
                    <a:cs typeface="Arimo" panose="020B0604020202020204" pitchFamily="34" charset="0"/>
                  </a:rPr>
                  <a:t>Customs</a:t>
                </a:r>
              </a:p>
            </p:txBody>
          </p:sp>
          <p:sp>
            <p:nvSpPr>
              <p:cNvPr id="65" name="Rectangle 13"/>
              <p:cNvSpPr/>
              <p:nvPr/>
            </p:nvSpPr>
            <p:spPr>
              <a:xfrm rot="19844897">
                <a:off x="7314639" y="604925"/>
                <a:ext cx="609466" cy="384498"/>
              </a:xfrm>
              <a:prstGeom prst="rect">
                <a:avLst/>
              </a:prstGeom>
            </p:spPr>
            <p:txBody>
              <a:bodyPr wrap="none">
                <a:spAutoFit/>
              </a:bodyPr>
              <a:lstStyle/>
              <a:p>
                <a:pPr defTabSz="914288"/>
                <a:r>
                  <a:rPr lang="en-US" sz="2000" b="1" dirty="0">
                    <a:solidFill>
                      <a:prstClr val="white"/>
                    </a:solidFill>
                    <a:ea typeface="Roboto" panose="02000000000000000000" pitchFamily="2" charset="0"/>
                    <a:cs typeface="Arimo" panose="020B0604020202020204" pitchFamily="34" charset="0"/>
                  </a:rPr>
                  <a:t>Port</a:t>
                </a:r>
                <a:endParaRPr lang="en-US" sz="2000" b="1" dirty="0">
                  <a:solidFill>
                    <a:prstClr val="white"/>
                  </a:solidFill>
                </a:endParaRPr>
              </a:p>
            </p:txBody>
          </p:sp>
        </p:grpSp>
        <p:sp>
          <p:nvSpPr>
            <p:cNvPr id="84" name="TextBox 83"/>
            <p:cNvSpPr txBox="1"/>
            <p:nvPr/>
          </p:nvSpPr>
          <p:spPr>
            <a:xfrm rot="19759961">
              <a:off x="6586606" y="3725753"/>
              <a:ext cx="1810164" cy="478337"/>
            </a:xfrm>
            <a:prstGeom prst="rect">
              <a:avLst/>
            </a:prstGeom>
            <a:noFill/>
            <a:ln>
              <a:noFill/>
            </a:ln>
          </p:spPr>
          <p:txBody>
            <a:bodyPr wrap="none" rtlCol="0">
              <a:prstTxWarp prst="textArchDown">
                <a:avLst/>
              </a:prstTxWarp>
              <a:spAutoFit/>
            </a:bodyPr>
            <a:lstStyle>
              <a:defPPr>
                <a:defRPr lang="en-US"/>
              </a:defPPr>
              <a:lvl1pPr algn="ctr" rtl="1">
                <a:defRPr sz="1600">
                  <a:latin typeface="Arimo" panose="020B0604020202020204" pitchFamily="34" charset="0"/>
                  <a:ea typeface="Arimo" panose="020B0604020202020204" pitchFamily="34" charset="0"/>
                  <a:cs typeface="Arimo" panose="020B0604020202020204" pitchFamily="34" charset="0"/>
                </a:defRPr>
              </a:lvl1pPr>
            </a:lstStyle>
            <a:p>
              <a:pPr defTabSz="914288"/>
              <a:r>
                <a:rPr lang="en-US" sz="2000" b="1" dirty="0">
                  <a:solidFill>
                    <a:prstClr val="white"/>
                  </a:solidFill>
                  <a:latin typeface="Arial" panose="020B0604020202020204" pitchFamily="34" charset="0"/>
                  <a:cs typeface="Arial" panose="020B0604020202020204" pitchFamily="34" charset="0"/>
                </a:rPr>
                <a:t>Transport </a:t>
              </a:r>
              <a:r>
                <a:rPr lang="en-US" sz="2000" b="1" dirty="0">
                  <a:solidFill>
                    <a:prstClr val="white"/>
                  </a:solidFill>
                  <a:latin typeface="Calibri"/>
                  <a:ea typeface="Roboto" panose="02000000000000000000" pitchFamily="2" charset="0"/>
                </a:rPr>
                <a:t>company</a:t>
              </a:r>
            </a:p>
          </p:txBody>
        </p:sp>
      </p:grpSp>
      <p:grpSp>
        <p:nvGrpSpPr>
          <p:cNvPr id="3" name="קבוצה 2"/>
          <p:cNvGrpSpPr/>
          <p:nvPr/>
        </p:nvGrpSpPr>
        <p:grpSpPr>
          <a:xfrm>
            <a:off x="5834164" y="2552200"/>
            <a:ext cx="1447772" cy="1447772"/>
            <a:chOff x="5834162" y="1694950"/>
            <a:chExt cx="1447772" cy="1447772"/>
          </a:xfrm>
        </p:grpSpPr>
        <p:sp>
          <p:nvSpPr>
            <p:cNvPr id="26" name="אליפסה 25"/>
            <p:cNvSpPr/>
            <p:nvPr/>
          </p:nvSpPr>
          <p:spPr>
            <a:xfrm>
              <a:off x="5834162" y="1694950"/>
              <a:ext cx="1447772" cy="1447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sz="2400" b="1" dirty="0">
                <a:solidFill>
                  <a:prstClr val="white"/>
                </a:solidFill>
              </a:endParaRPr>
            </a:p>
          </p:txBody>
        </p:sp>
        <p:sp>
          <p:nvSpPr>
            <p:cNvPr id="68" name="TextBox 67"/>
            <p:cNvSpPr txBox="1"/>
            <p:nvPr/>
          </p:nvSpPr>
          <p:spPr>
            <a:xfrm>
              <a:off x="6069845" y="2456799"/>
              <a:ext cx="963725" cy="584775"/>
            </a:xfrm>
            <a:prstGeom prst="rect">
              <a:avLst/>
            </a:prstGeom>
            <a:noFill/>
            <a:ln>
              <a:noFill/>
            </a:ln>
          </p:spPr>
          <p:txBody>
            <a:bodyPr wrap="none" rtlCol="0">
              <a:spAutoFit/>
            </a:bodyPr>
            <a:lstStyle/>
            <a:p>
              <a:pPr algn="ctr" defTabSz="914288"/>
              <a:r>
                <a:rPr lang="en-US" sz="1600" b="1" dirty="0">
                  <a:solidFill>
                    <a:srgbClr val="004578"/>
                  </a:solidFill>
                  <a:ea typeface="Roboto" panose="02000000000000000000" pitchFamily="2" charset="0"/>
                  <a:cs typeface="Arimo" panose="020B0604020202020204" pitchFamily="34" charset="0"/>
                </a:rPr>
                <a:t>Bill </a:t>
              </a:r>
            </a:p>
            <a:p>
              <a:pPr algn="ctr" defTabSz="914288"/>
              <a:r>
                <a:rPr lang="en-US" sz="1600" b="1" dirty="0">
                  <a:solidFill>
                    <a:srgbClr val="004578"/>
                  </a:solidFill>
                  <a:ea typeface="Roboto" panose="02000000000000000000" pitchFamily="2" charset="0"/>
                  <a:cs typeface="Arimo" panose="020B0604020202020204" pitchFamily="34" charset="0"/>
                </a:rPr>
                <a:t>of Lading</a:t>
              </a:r>
            </a:p>
          </p:txBody>
        </p:sp>
        <p:grpSp>
          <p:nvGrpSpPr>
            <p:cNvPr id="69" name="קבוצה 68"/>
            <p:cNvGrpSpPr/>
            <p:nvPr/>
          </p:nvGrpSpPr>
          <p:grpSpPr>
            <a:xfrm>
              <a:off x="6390920" y="1969439"/>
              <a:ext cx="352151" cy="528230"/>
              <a:chOff x="3866473" y="3878117"/>
              <a:chExt cx="214350" cy="321525"/>
            </a:xfrm>
            <a:solidFill>
              <a:schemeClr val="tx2"/>
            </a:solidFill>
          </p:grpSpPr>
          <p:sp>
            <p:nvSpPr>
              <p:cNvPr id="70" name="Freeform 1216"/>
              <p:cNvSpPr>
                <a:spLocks/>
              </p:cNvSpPr>
              <p:nvPr/>
            </p:nvSpPr>
            <p:spPr bwMode="auto">
              <a:xfrm>
                <a:off x="3902198" y="3949567"/>
                <a:ext cx="80381" cy="26794"/>
              </a:xfrm>
              <a:custGeom>
                <a:avLst/>
                <a:gdLst>
                  <a:gd name="T0" fmla="*/ 62 w 71"/>
                  <a:gd name="T1" fmla="*/ 0 h 17"/>
                  <a:gd name="T2" fmla="*/ 9 w 71"/>
                  <a:gd name="T3" fmla="*/ 0 h 17"/>
                  <a:gd name="T4" fmla="*/ 9 w 71"/>
                  <a:gd name="T5" fmla="*/ 0 h 17"/>
                  <a:gd name="T6" fmla="*/ 6 w 71"/>
                  <a:gd name="T7" fmla="*/ 1 h 17"/>
                  <a:gd name="T8" fmla="*/ 4 w 71"/>
                  <a:gd name="T9" fmla="*/ 2 h 17"/>
                  <a:gd name="T10" fmla="*/ 1 w 71"/>
                  <a:gd name="T11" fmla="*/ 5 h 17"/>
                  <a:gd name="T12" fmla="*/ 0 w 71"/>
                  <a:gd name="T13" fmla="*/ 9 h 17"/>
                  <a:gd name="T14" fmla="*/ 0 w 71"/>
                  <a:gd name="T15" fmla="*/ 9 h 17"/>
                  <a:gd name="T16" fmla="*/ 1 w 71"/>
                  <a:gd name="T17" fmla="*/ 12 h 17"/>
                  <a:gd name="T18" fmla="*/ 4 w 71"/>
                  <a:gd name="T19" fmla="*/ 15 h 17"/>
                  <a:gd name="T20" fmla="*/ 6 w 71"/>
                  <a:gd name="T21" fmla="*/ 16 h 17"/>
                  <a:gd name="T22" fmla="*/ 9 w 71"/>
                  <a:gd name="T23" fmla="*/ 17 h 17"/>
                  <a:gd name="T24" fmla="*/ 62 w 71"/>
                  <a:gd name="T25" fmla="*/ 17 h 17"/>
                  <a:gd name="T26" fmla="*/ 62 w 71"/>
                  <a:gd name="T27" fmla="*/ 17 h 17"/>
                  <a:gd name="T28" fmla="*/ 66 w 71"/>
                  <a:gd name="T29" fmla="*/ 16 h 17"/>
                  <a:gd name="T30" fmla="*/ 69 w 71"/>
                  <a:gd name="T31" fmla="*/ 15 h 17"/>
                  <a:gd name="T32" fmla="*/ 71 w 71"/>
                  <a:gd name="T33" fmla="*/ 12 h 17"/>
                  <a:gd name="T34" fmla="*/ 71 w 71"/>
                  <a:gd name="T35" fmla="*/ 9 h 17"/>
                  <a:gd name="T36" fmla="*/ 71 w 71"/>
                  <a:gd name="T37" fmla="*/ 9 h 17"/>
                  <a:gd name="T38" fmla="*/ 71 w 71"/>
                  <a:gd name="T39" fmla="*/ 5 h 17"/>
                  <a:gd name="T40" fmla="*/ 69 w 71"/>
                  <a:gd name="T41" fmla="*/ 2 h 17"/>
                  <a:gd name="T42" fmla="*/ 66 w 71"/>
                  <a:gd name="T43" fmla="*/ 1 h 17"/>
                  <a:gd name="T44" fmla="*/ 62 w 71"/>
                  <a:gd name="T45" fmla="*/ 0 h 17"/>
                  <a:gd name="T46" fmla="*/ 62 w 7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7">
                    <a:moveTo>
                      <a:pt x="62" y="0"/>
                    </a:moveTo>
                    <a:lnTo>
                      <a:pt x="9" y="0"/>
                    </a:lnTo>
                    <a:lnTo>
                      <a:pt x="9" y="0"/>
                    </a:lnTo>
                    <a:lnTo>
                      <a:pt x="6" y="1"/>
                    </a:lnTo>
                    <a:lnTo>
                      <a:pt x="4" y="2"/>
                    </a:lnTo>
                    <a:lnTo>
                      <a:pt x="1" y="5"/>
                    </a:lnTo>
                    <a:lnTo>
                      <a:pt x="0" y="9"/>
                    </a:lnTo>
                    <a:lnTo>
                      <a:pt x="0" y="9"/>
                    </a:lnTo>
                    <a:lnTo>
                      <a:pt x="1" y="12"/>
                    </a:lnTo>
                    <a:lnTo>
                      <a:pt x="4" y="15"/>
                    </a:lnTo>
                    <a:lnTo>
                      <a:pt x="6" y="16"/>
                    </a:lnTo>
                    <a:lnTo>
                      <a:pt x="9" y="17"/>
                    </a:lnTo>
                    <a:lnTo>
                      <a:pt x="62" y="17"/>
                    </a:lnTo>
                    <a:lnTo>
                      <a:pt x="62" y="17"/>
                    </a:lnTo>
                    <a:lnTo>
                      <a:pt x="66" y="16"/>
                    </a:lnTo>
                    <a:lnTo>
                      <a:pt x="69" y="15"/>
                    </a:lnTo>
                    <a:lnTo>
                      <a:pt x="71" y="12"/>
                    </a:lnTo>
                    <a:lnTo>
                      <a:pt x="71" y="9"/>
                    </a:lnTo>
                    <a:lnTo>
                      <a:pt x="71" y="9"/>
                    </a:lnTo>
                    <a:lnTo>
                      <a:pt x="71" y="5"/>
                    </a:lnTo>
                    <a:lnTo>
                      <a:pt x="69" y="2"/>
                    </a:lnTo>
                    <a:lnTo>
                      <a:pt x="66" y="1"/>
                    </a:lnTo>
                    <a:lnTo>
                      <a:pt x="62" y="0"/>
                    </a:lnTo>
                    <a:lnTo>
                      <a:pt x="6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1" name="Freeform 1217"/>
              <p:cNvSpPr>
                <a:spLocks/>
              </p:cNvSpPr>
              <p:nvPr/>
            </p:nvSpPr>
            <p:spPr bwMode="auto">
              <a:xfrm>
                <a:off x="3902198" y="3994224"/>
                <a:ext cx="80381" cy="17863"/>
              </a:xfrm>
              <a:custGeom>
                <a:avLst/>
                <a:gdLst>
                  <a:gd name="T0" fmla="*/ 62 w 71"/>
                  <a:gd name="T1" fmla="*/ 0 h 18"/>
                  <a:gd name="T2" fmla="*/ 9 w 71"/>
                  <a:gd name="T3" fmla="*/ 0 h 18"/>
                  <a:gd name="T4" fmla="*/ 9 w 71"/>
                  <a:gd name="T5" fmla="*/ 0 h 18"/>
                  <a:gd name="T6" fmla="*/ 6 w 71"/>
                  <a:gd name="T7" fmla="*/ 1 h 18"/>
                  <a:gd name="T8" fmla="*/ 4 w 71"/>
                  <a:gd name="T9" fmla="*/ 2 h 18"/>
                  <a:gd name="T10" fmla="*/ 1 w 71"/>
                  <a:gd name="T11" fmla="*/ 6 h 18"/>
                  <a:gd name="T12" fmla="*/ 0 w 71"/>
                  <a:gd name="T13" fmla="*/ 9 h 18"/>
                  <a:gd name="T14" fmla="*/ 0 w 71"/>
                  <a:gd name="T15" fmla="*/ 9 h 18"/>
                  <a:gd name="T16" fmla="*/ 1 w 71"/>
                  <a:gd name="T17" fmla="*/ 12 h 18"/>
                  <a:gd name="T18" fmla="*/ 4 w 71"/>
                  <a:gd name="T19" fmla="*/ 16 h 18"/>
                  <a:gd name="T20" fmla="*/ 6 w 71"/>
                  <a:gd name="T21" fmla="*/ 17 h 18"/>
                  <a:gd name="T22" fmla="*/ 9 w 71"/>
                  <a:gd name="T23" fmla="*/ 18 h 18"/>
                  <a:gd name="T24" fmla="*/ 62 w 71"/>
                  <a:gd name="T25" fmla="*/ 18 h 18"/>
                  <a:gd name="T26" fmla="*/ 62 w 71"/>
                  <a:gd name="T27" fmla="*/ 18 h 18"/>
                  <a:gd name="T28" fmla="*/ 66 w 71"/>
                  <a:gd name="T29" fmla="*/ 17 h 18"/>
                  <a:gd name="T30" fmla="*/ 69 w 71"/>
                  <a:gd name="T31" fmla="*/ 16 h 18"/>
                  <a:gd name="T32" fmla="*/ 71 w 71"/>
                  <a:gd name="T33" fmla="*/ 12 h 18"/>
                  <a:gd name="T34" fmla="*/ 71 w 71"/>
                  <a:gd name="T35" fmla="*/ 9 h 18"/>
                  <a:gd name="T36" fmla="*/ 71 w 71"/>
                  <a:gd name="T37" fmla="*/ 9 h 18"/>
                  <a:gd name="T38" fmla="*/ 71 w 71"/>
                  <a:gd name="T39" fmla="*/ 6 h 18"/>
                  <a:gd name="T40" fmla="*/ 69 w 71"/>
                  <a:gd name="T41" fmla="*/ 2 h 18"/>
                  <a:gd name="T42" fmla="*/ 66 w 71"/>
                  <a:gd name="T43" fmla="*/ 1 h 18"/>
                  <a:gd name="T44" fmla="*/ 62 w 71"/>
                  <a:gd name="T45" fmla="*/ 0 h 18"/>
                  <a:gd name="T46" fmla="*/ 62 w 71"/>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8">
                    <a:moveTo>
                      <a:pt x="62" y="0"/>
                    </a:moveTo>
                    <a:lnTo>
                      <a:pt x="9" y="0"/>
                    </a:lnTo>
                    <a:lnTo>
                      <a:pt x="9" y="0"/>
                    </a:lnTo>
                    <a:lnTo>
                      <a:pt x="6" y="1"/>
                    </a:lnTo>
                    <a:lnTo>
                      <a:pt x="4" y="2"/>
                    </a:lnTo>
                    <a:lnTo>
                      <a:pt x="1" y="6"/>
                    </a:lnTo>
                    <a:lnTo>
                      <a:pt x="0" y="9"/>
                    </a:lnTo>
                    <a:lnTo>
                      <a:pt x="0" y="9"/>
                    </a:lnTo>
                    <a:lnTo>
                      <a:pt x="1" y="12"/>
                    </a:lnTo>
                    <a:lnTo>
                      <a:pt x="4" y="16"/>
                    </a:lnTo>
                    <a:lnTo>
                      <a:pt x="6" y="17"/>
                    </a:lnTo>
                    <a:lnTo>
                      <a:pt x="9" y="18"/>
                    </a:lnTo>
                    <a:lnTo>
                      <a:pt x="62" y="18"/>
                    </a:lnTo>
                    <a:lnTo>
                      <a:pt x="62" y="18"/>
                    </a:lnTo>
                    <a:lnTo>
                      <a:pt x="66" y="17"/>
                    </a:lnTo>
                    <a:lnTo>
                      <a:pt x="69" y="16"/>
                    </a:lnTo>
                    <a:lnTo>
                      <a:pt x="71" y="12"/>
                    </a:lnTo>
                    <a:lnTo>
                      <a:pt x="71" y="9"/>
                    </a:lnTo>
                    <a:lnTo>
                      <a:pt x="71" y="9"/>
                    </a:lnTo>
                    <a:lnTo>
                      <a:pt x="71" y="6"/>
                    </a:lnTo>
                    <a:lnTo>
                      <a:pt x="69" y="2"/>
                    </a:lnTo>
                    <a:lnTo>
                      <a:pt x="66" y="1"/>
                    </a:lnTo>
                    <a:lnTo>
                      <a:pt x="62" y="0"/>
                    </a:lnTo>
                    <a:lnTo>
                      <a:pt x="6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2" name="Freeform 1218"/>
              <p:cNvSpPr>
                <a:spLocks/>
              </p:cNvSpPr>
              <p:nvPr/>
            </p:nvSpPr>
            <p:spPr bwMode="auto">
              <a:xfrm>
                <a:off x="3902198" y="4029949"/>
                <a:ext cx="80381" cy="17863"/>
              </a:xfrm>
              <a:custGeom>
                <a:avLst/>
                <a:gdLst>
                  <a:gd name="T0" fmla="*/ 62 w 71"/>
                  <a:gd name="T1" fmla="*/ 0 h 17"/>
                  <a:gd name="T2" fmla="*/ 9 w 71"/>
                  <a:gd name="T3" fmla="*/ 0 h 17"/>
                  <a:gd name="T4" fmla="*/ 9 w 71"/>
                  <a:gd name="T5" fmla="*/ 0 h 17"/>
                  <a:gd name="T6" fmla="*/ 6 w 71"/>
                  <a:gd name="T7" fmla="*/ 1 h 17"/>
                  <a:gd name="T8" fmla="*/ 4 w 71"/>
                  <a:gd name="T9" fmla="*/ 2 h 17"/>
                  <a:gd name="T10" fmla="*/ 1 w 71"/>
                  <a:gd name="T11" fmla="*/ 5 h 17"/>
                  <a:gd name="T12" fmla="*/ 0 w 71"/>
                  <a:gd name="T13" fmla="*/ 9 h 17"/>
                  <a:gd name="T14" fmla="*/ 0 w 71"/>
                  <a:gd name="T15" fmla="*/ 9 h 17"/>
                  <a:gd name="T16" fmla="*/ 1 w 71"/>
                  <a:gd name="T17" fmla="*/ 12 h 17"/>
                  <a:gd name="T18" fmla="*/ 4 w 71"/>
                  <a:gd name="T19" fmla="*/ 15 h 17"/>
                  <a:gd name="T20" fmla="*/ 6 w 71"/>
                  <a:gd name="T21" fmla="*/ 16 h 17"/>
                  <a:gd name="T22" fmla="*/ 9 w 71"/>
                  <a:gd name="T23" fmla="*/ 17 h 17"/>
                  <a:gd name="T24" fmla="*/ 62 w 71"/>
                  <a:gd name="T25" fmla="*/ 17 h 17"/>
                  <a:gd name="T26" fmla="*/ 62 w 71"/>
                  <a:gd name="T27" fmla="*/ 17 h 17"/>
                  <a:gd name="T28" fmla="*/ 66 w 71"/>
                  <a:gd name="T29" fmla="*/ 16 h 17"/>
                  <a:gd name="T30" fmla="*/ 69 w 71"/>
                  <a:gd name="T31" fmla="*/ 15 h 17"/>
                  <a:gd name="T32" fmla="*/ 71 w 71"/>
                  <a:gd name="T33" fmla="*/ 12 h 17"/>
                  <a:gd name="T34" fmla="*/ 71 w 71"/>
                  <a:gd name="T35" fmla="*/ 9 h 17"/>
                  <a:gd name="T36" fmla="*/ 71 w 71"/>
                  <a:gd name="T37" fmla="*/ 9 h 17"/>
                  <a:gd name="T38" fmla="*/ 71 w 71"/>
                  <a:gd name="T39" fmla="*/ 5 h 17"/>
                  <a:gd name="T40" fmla="*/ 69 w 71"/>
                  <a:gd name="T41" fmla="*/ 2 h 17"/>
                  <a:gd name="T42" fmla="*/ 66 w 71"/>
                  <a:gd name="T43" fmla="*/ 1 h 17"/>
                  <a:gd name="T44" fmla="*/ 62 w 71"/>
                  <a:gd name="T45" fmla="*/ 0 h 17"/>
                  <a:gd name="T46" fmla="*/ 62 w 7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7">
                    <a:moveTo>
                      <a:pt x="62" y="0"/>
                    </a:moveTo>
                    <a:lnTo>
                      <a:pt x="9" y="0"/>
                    </a:lnTo>
                    <a:lnTo>
                      <a:pt x="9" y="0"/>
                    </a:lnTo>
                    <a:lnTo>
                      <a:pt x="6" y="1"/>
                    </a:lnTo>
                    <a:lnTo>
                      <a:pt x="4" y="2"/>
                    </a:lnTo>
                    <a:lnTo>
                      <a:pt x="1" y="5"/>
                    </a:lnTo>
                    <a:lnTo>
                      <a:pt x="0" y="9"/>
                    </a:lnTo>
                    <a:lnTo>
                      <a:pt x="0" y="9"/>
                    </a:lnTo>
                    <a:lnTo>
                      <a:pt x="1" y="12"/>
                    </a:lnTo>
                    <a:lnTo>
                      <a:pt x="4" y="15"/>
                    </a:lnTo>
                    <a:lnTo>
                      <a:pt x="6" y="16"/>
                    </a:lnTo>
                    <a:lnTo>
                      <a:pt x="9" y="17"/>
                    </a:lnTo>
                    <a:lnTo>
                      <a:pt x="62" y="17"/>
                    </a:lnTo>
                    <a:lnTo>
                      <a:pt x="62" y="17"/>
                    </a:lnTo>
                    <a:lnTo>
                      <a:pt x="66" y="16"/>
                    </a:lnTo>
                    <a:lnTo>
                      <a:pt x="69" y="15"/>
                    </a:lnTo>
                    <a:lnTo>
                      <a:pt x="71" y="12"/>
                    </a:lnTo>
                    <a:lnTo>
                      <a:pt x="71" y="9"/>
                    </a:lnTo>
                    <a:lnTo>
                      <a:pt x="71" y="9"/>
                    </a:lnTo>
                    <a:lnTo>
                      <a:pt x="71" y="5"/>
                    </a:lnTo>
                    <a:lnTo>
                      <a:pt x="69" y="2"/>
                    </a:lnTo>
                    <a:lnTo>
                      <a:pt x="66" y="1"/>
                    </a:lnTo>
                    <a:lnTo>
                      <a:pt x="62" y="0"/>
                    </a:lnTo>
                    <a:lnTo>
                      <a:pt x="6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3" name="Freeform 1219"/>
              <p:cNvSpPr>
                <a:spLocks/>
              </p:cNvSpPr>
              <p:nvPr/>
            </p:nvSpPr>
            <p:spPr bwMode="auto">
              <a:xfrm>
                <a:off x="4000442" y="3949567"/>
                <a:ext cx="44656" cy="26794"/>
              </a:xfrm>
              <a:custGeom>
                <a:avLst/>
                <a:gdLst>
                  <a:gd name="T0" fmla="*/ 27 w 36"/>
                  <a:gd name="T1" fmla="*/ 0 h 17"/>
                  <a:gd name="T2" fmla="*/ 9 w 36"/>
                  <a:gd name="T3" fmla="*/ 0 h 17"/>
                  <a:gd name="T4" fmla="*/ 9 w 36"/>
                  <a:gd name="T5" fmla="*/ 0 h 17"/>
                  <a:gd name="T6" fmla="*/ 6 w 36"/>
                  <a:gd name="T7" fmla="*/ 1 h 17"/>
                  <a:gd name="T8" fmla="*/ 3 w 36"/>
                  <a:gd name="T9" fmla="*/ 2 h 17"/>
                  <a:gd name="T10" fmla="*/ 1 w 36"/>
                  <a:gd name="T11" fmla="*/ 5 h 17"/>
                  <a:gd name="T12" fmla="*/ 0 w 36"/>
                  <a:gd name="T13" fmla="*/ 9 h 17"/>
                  <a:gd name="T14" fmla="*/ 0 w 36"/>
                  <a:gd name="T15" fmla="*/ 9 h 17"/>
                  <a:gd name="T16" fmla="*/ 1 w 36"/>
                  <a:gd name="T17" fmla="*/ 12 h 17"/>
                  <a:gd name="T18" fmla="*/ 3 w 36"/>
                  <a:gd name="T19" fmla="*/ 15 h 17"/>
                  <a:gd name="T20" fmla="*/ 6 w 36"/>
                  <a:gd name="T21" fmla="*/ 16 h 17"/>
                  <a:gd name="T22" fmla="*/ 9 w 36"/>
                  <a:gd name="T23" fmla="*/ 17 h 17"/>
                  <a:gd name="T24" fmla="*/ 27 w 36"/>
                  <a:gd name="T25" fmla="*/ 17 h 17"/>
                  <a:gd name="T26" fmla="*/ 27 w 36"/>
                  <a:gd name="T27" fmla="*/ 17 h 17"/>
                  <a:gd name="T28" fmla="*/ 30 w 36"/>
                  <a:gd name="T29" fmla="*/ 16 h 17"/>
                  <a:gd name="T30" fmla="*/ 33 w 36"/>
                  <a:gd name="T31" fmla="*/ 15 h 17"/>
                  <a:gd name="T32" fmla="*/ 36 w 36"/>
                  <a:gd name="T33" fmla="*/ 12 h 17"/>
                  <a:gd name="T34" fmla="*/ 36 w 36"/>
                  <a:gd name="T35" fmla="*/ 9 h 17"/>
                  <a:gd name="T36" fmla="*/ 36 w 36"/>
                  <a:gd name="T37" fmla="*/ 9 h 17"/>
                  <a:gd name="T38" fmla="*/ 36 w 36"/>
                  <a:gd name="T39" fmla="*/ 5 h 17"/>
                  <a:gd name="T40" fmla="*/ 33 w 36"/>
                  <a:gd name="T41" fmla="*/ 2 h 17"/>
                  <a:gd name="T42" fmla="*/ 30 w 36"/>
                  <a:gd name="T43" fmla="*/ 1 h 17"/>
                  <a:gd name="T44" fmla="*/ 27 w 36"/>
                  <a:gd name="T45" fmla="*/ 0 h 17"/>
                  <a:gd name="T46" fmla="*/ 27 w 36"/>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27" y="0"/>
                    </a:moveTo>
                    <a:lnTo>
                      <a:pt x="9" y="0"/>
                    </a:lnTo>
                    <a:lnTo>
                      <a:pt x="9" y="0"/>
                    </a:lnTo>
                    <a:lnTo>
                      <a:pt x="6" y="1"/>
                    </a:lnTo>
                    <a:lnTo>
                      <a:pt x="3" y="2"/>
                    </a:lnTo>
                    <a:lnTo>
                      <a:pt x="1" y="5"/>
                    </a:lnTo>
                    <a:lnTo>
                      <a:pt x="0" y="9"/>
                    </a:lnTo>
                    <a:lnTo>
                      <a:pt x="0" y="9"/>
                    </a:lnTo>
                    <a:lnTo>
                      <a:pt x="1" y="12"/>
                    </a:lnTo>
                    <a:lnTo>
                      <a:pt x="3" y="15"/>
                    </a:lnTo>
                    <a:lnTo>
                      <a:pt x="6" y="16"/>
                    </a:lnTo>
                    <a:lnTo>
                      <a:pt x="9" y="17"/>
                    </a:lnTo>
                    <a:lnTo>
                      <a:pt x="27" y="17"/>
                    </a:lnTo>
                    <a:lnTo>
                      <a:pt x="27" y="17"/>
                    </a:lnTo>
                    <a:lnTo>
                      <a:pt x="30" y="16"/>
                    </a:lnTo>
                    <a:lnTo>
                      <a:pt x="33" y="15"/>
                    </a:lnTo>
                    <a:lnTo>
                      <a:pt x="36" y="12"/>
                    </a:lnTo>
                    <a:lnTo>
                      <a:pt x="36" y="9"/>
                    </a:lnTo>
                    <a:lnTo>
                      <a:pt x="36" y="9"/>
                    </a:lnTo>
                    <a:lnTo>
                      <a:pt x="36" y="5"/>
                    </a:lnTo>
                    <a:lnTo>
                      <a:pt x="33" y="2"/>
                    </a:lnTo>
                    <a:lnTo>
                      <a:pt x="30" y="1"/>
                    </a:lnTo>
                    <a:lnTo>
                      <a:pt x="27" y="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4" name="Freeform 1220"/>
              <p:cNvSpPr>
                <a:spLocks/>
              </p:cNvSpPr>
              <p:nvPr/>
            </p:nvSpPr>
            <p:spPr bwMode="auto">
              <a:xfrm>
                <a:off x="4000442" y="3994224"/>
                <a:ext cx="44656" cy="17863"/>
              </a:xfrm>
              <a:custGeom>
                <a:avLst/>
                <a:gdLst>
                  <a:gd name="T0" fmla="*/ 27 w 36"/>
                  <a:gd name="T1" fmla="*/ 0 h 18"/>
                  <a:gd name="T2" fmla="*/ 9 w 36"/>
                  <a:gd name="T3" fmla="*/ 0 h 18"/>
                  <a:gd name="T4" fmla="*/ 9 w 36"/>
                  <a:gd name="T5" fmla="*/ 0 h 18"/>
                  <a:gd name="T6" fmla="*/ 6 w 36"/>
                  <a:gd name="T7" fmla="*/ 1 h 18"/>
                  <a:gd name="T8" fmla="*/ 3 w 36"/>
                  <a:gd name="T9" fmla="*/ 2 h 18"/>
                  <a:gd name="T10" fmla="*/ 1 w 36"/>
                  <a:gd name="T11" fmla="*/ 6 h 18"/>
                  <a:gd name="T12" fmla="*/ 0 w 36"/>
                  <a:gd name="T13" fmla="*/ 9 h 18"/>
                  <a:gd name="T14" fmla="*/ 0 w 36"/>
                  <a:gd name="T15" fmla="*/ 9 h 18"/>
                  <a:gd name="T16" fmla="*/ 1 w 36"/>
                  <a:gd name="T17" fmla="*/ 12 h 18"/>
                  <a:gd name="T18" fmla="*/ 3 w 36"/>
                  <a:gd name="T19" fmla="*/ 16 h 18"/>
                  <a:gd name="T20" fmla="*/ 6 w 36"/>
                  <a:gd name="T21" fmla="*/ 17 h 18"/>
                  <a:gd name="T22" fmla="*/ 9 w 36"/>
                  <a:gd name="T23" fmla="*/ 18 h 18"/>
                  <a:gd name="T24" fmla="*/ 27 w 36"/>
                  <a:gd name="T25" fmla="*/ 18 h 18"/>
                  <a:gd name="T26" fmla="*/ 27 w 36"/>
                  <a:gd name="T27" fmla="*/ 18 h 18"/>
                  <a:gd name="T28" fmla="*/ 30 w 36"/>
                  <a:gd name="T29" fmla="*/ 17 h 18"/>
                  <a:gd name="T30" fmla="*/ 33 w 36"/>
                  <a:gd name="T31" fmla="*/ 16 h 18"/>
                  <a:gd name="T32" fmla="*/ 36 w 36"/>
                  <a:gd name="T33" fmla="*/ 12 h 18"/>
                  <a:gd name="T34" fmla="*/ 36 w 36"/>
                  <a:gd name="T35" fmla="*/ 9 h 18"/>
                  <a:gd name="T36" fmla="*/ 36 w 36"/>
                  <a:gd name="T37" fmla="*/ 9 h 18"/>
                  <a:gd name="T38" fmla="*/ 36 w 36"/>
                  <a:gd name="T39" fmla="*/ 6 h 18"/>
                  <a:gd name="T40" fmla="*/ 33 w 36"/>
                  <a:gd name="T41" fmla="*/ 2 h 18"/>
                  <a:gd name="T42" fmla="*/ 30 w 36"/>
                  <a:gd name="T43" fmla="*/ 1 h 18"/>
                  <a:gd name="T44" fmla="*/ 27 w 36"/>
                  <a:gd name="T45" fmla="*/ 0 h 18"/>
                  <a:gd name="T46" fmla="*/ 27 w 36"/>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8">
                    <a:moveTo>
                      <a:pt x="27" y="0"/>
                    </a:moveTo>
                    <a:lnTo>
                      <a:pt x="9" y="0"/>
                    </a:lnTo>
                    <a:lnTo>
                      <a:pt x="9" y="0"/>
                    </a:lnTo>
                    <a:lnTo>
                      <a:pt x="6" y="1"/>
                    </a:lnTo>
                    <a:lnTo>
                      <a:pt x="3" y="2"/>
                    </a:lnTo>
                    <a:lnTo>
                      <a:pt x="1" y="6"/>
                    </a:lnTo>
                    <a:lnTo>
                      <a:pt x="0" y="9"/>
                    </a:lnTo>
                    <a:lnTo>
                      <a:pt x="0" y="9"/>
                    </a:lnTo>
                    <a:lnTo>
                      <a:pt x="1" y="12"/>
                    </a:lnTo>
                    <a:lnTo>
                      <a:pt x="3" y="16"/>
                    </a:lnTo>
                    <a:lnTo>
                      <a:pt x="6" y="17"/>
                    </a:lnTo>
                    <a:lnTo>
                      <a:pt x="9" y="18"/>
                    </a:lnTo>
                    <a:lnTo>
                      <a:pt x="27" y="18"/>
                    </a:lnTo>
                    <a:lnTo>
                      <a:pt x="27" y="18"/>
                    </a:lnTo>
                    <a:lnTo>
                      <a:pt x="30" y="17"/>
                    </a:lnTo>
                    <a:lnTo>
                      <a:pt x="33" y="16"/>
                    </a:lnTo>
                    <a:lnTo>
                      <a:pt x="36" y="12"/>
                    </a:lnTo>
                    <a:lnTo>
                      <a:pt x="36" y="9"/>
                    </a:lnTo>
                    <a:lnTo>
                      <a:pt x="36" y="9"/>
                    </a:lnTo>
                    <a:lnTo>
                      <a:pt x="36" y="6"/>
                    </a:lnTo>
                    <a:lnTo>
                      <a:pt x="33" y="2"/>
                    </a:lnTo>
                    <a:lnTo>
                      <a:pt x="30" y="1"/>
                    </a:lnTo>
                    <a:lnTo>
                      <a:pt x="27" y="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5" name="Freeform 1221"/>
              <p:cNvSpPr>
                <a:spLocks/>
              </p:cNvSpPr>
              <p:nvPr/>
            </p:nvSpPr>
            <p:spPr bwMode="auto">
              <a:xfrm>
                <a:off x="4000442" y="4029949"/>
                <a:ext cx="44656" cy="17863"/>
              </a:xfrm>
              <a:custGeom>
                <a:avLst/>
                <a:gdLst>
                  <a:gd name="T0" fmla="*/ 27 w 36"/>
                  <a:gd name="T1" fmla="*/ 0 h 17"/>
                  <a:gd name="T2" fmla="*/ 9 w 36"/>
                  <a:gd name="T3" fmla="*/ 0 h 17"/>
                  <a:gd name="T4" fmla="*/ 9 w 36"/>
                  <a:gd name="T5" fmla="*/ 0 h 17"/>
                  <a:gd name="T6" fmla="*/ 6 w 36"/>
                  <a:gd name="T7" fmla="*/ 1 h 17"/>
                  <a:gd name="T8" fmla="*/ 3 w 36"/>
                  <a:gd name="T9" fmla="*/ 2 h 17"/>
                  <a:gd name="T10" fmla="*/ 1 w 36"/>
                  <a:gd name="T11" fmla="*/ 5 h 17"/>
                  <a:gd name="T12" fmla="*/ 0 w 36"/>
                  <a:gd name="T13" fmla="*/ 9 h 17"/>
                  <a:gd name="T14" fmla="*/ 0 w 36"/>
                  <a:gd name="T15" fmla="*/ 9 h 17"/>
                  <a:gd name="T16" fmla="*/ 1 w 36"/>
                  <a:gd name="T17" fmla="*/ 12 h 17"/>
                  <a:gd name="T18" fmla="*/ 3 w 36"/>
                  <a:gd name="T19" fmla="*/ 15 h 17"/>
                  <a:gd name="T20" fmla="*/ 6 w 36"/>
                  <a:gd name="T21" fmla="*/ 16 h 17"/>
                  <a:gd name="T22" fmla="*/ 9 w 36"/>
                  <a:gd name="T23" fmla="*/ 17 h 17"/>
                  <a:gd name="T24" fmla="*/ 27 w 36"/>
                  <a:gd name="T25" fmla="*/ 17 h 17"/>
                  <a:gd name="T26" fmla="*/ 27 w 36"/>
                  <a:gd name="T27" fmla="*/ 17 h 17"/>
                  <a:gd name="T28" fmla="*/ 30 w 36"/>
                  <a:gd name="T29" fmla="*/ 16 h 17"/>
                  <a:gd name="T30" fmla="*/ 33 w 36"/>
                  <a:gd name="T31" fmla="*/ 15 h 17"/>
                  <a:gd name="T32" fmla="*/ 36 w 36"/>
                  <a:gd name="T33" fmla="*/ 12 h 17"/>
                  <a:gd name="T34" fmla="*/ 36 w 36"/>
                  <a:gd name="T35" fmla="*/ 9 h 17"/>
                  <a:gd name="T36" fmla="*/ 36 w 36"/>
                  <a:gd name="T37" fmla="*/ 9 h 17"/>
                  <a:gd name="T38" fmla="*/ 36 w 36"/>
                  <a:gd name="T39" fmla="*/ 5 h 17"/>
                  <a:gd name="T40" fmla="*/ 33 w 36"/>
                  <a:gd name="T41" fmla="*/ 2 h 17"/>
                  <a:gd name="T42" fmla="*/ 30 w 36"/>
                  <a:gd name="T43" fmla="*/ 1 h 17"/>
                  <a:gd name="T44" fmla="*/ 27 w 36"/>
                  <a:gd name="T45" fmla="*/ 0 h 17"/>
                  <a:gd name="T46" fmla="*/ 27 w 36"/>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27" y="0"/>
                    </a:moveTo>
                    <a:lnTo>
                      <a:pt x="9" y="0"/>
                    </a:lnTo>
                    <a:lnTo>
                      <a:pt x="9" y="0"/>
                    </a:lnTo>
                    <a:lnTo>
                      <a:pt x="6" y="1"/>
                    </a:lnTo>
                    <a:lnTo>
                      <a:pt x="3" y="2"/>
                    </a:lnTo>
                    <a:lnTo>
                      <a:pt x="1" y="5"/>
                    </a:lnTo>
                    <a:lnTo>
                      <a:pt x="0" y="9"/>
                    </a:lnTo>
                    <a:lnTo>
                      <a:pt x="0" y="9"/>
                    </a:lnTo>
                    <a:lnTo>
                      <a:pt x="1" y="12"/>
                    </a:lnTo>
                    <a:lnTo>
                      <a:pt x="3" y="15"/>
                    </a:lnTo>
                    <a:lnTo>
                      <a:pt x="6" y="16"/>
                    </a:lnTo>
                    <a:lnTo>
                      <a:pt x="9" y="17"/>
                    </a:lnTo>
                    <a:lnTo>
                      <a:pt x="27" y="17"/>
                    </a:lnTo>
                    <a:lnTo>
                      <a:pt x="27" y="17"/>
                    </a:lnTo>
                    <a:lnTo>
                      <a:pt x="30" y="16"/>
                    </a:lnTo>
                    <a:lnTo>
                      <a:pt x="33" y="15"/>
                    </a:lnTo>
                    <a:lnTo>
                      <a:pt x="36" y="12"/>
                    </a:lnTo>
                    <a:lnTo>
                      <a:pt x="36" y="9"/>
                    </a:lnTo>
                    <a:lnTo>
                      <a:pt x="36" y="9"/>
                    </a:lnTo>
                    <a:lnTo>
                      <a:pt x="36" y="5"/>
                    </a:lnTo>
                    <a:lnTo>
                      <a:pt x="33" y="2"/>
                    </a:lnTo>
                    <a:lnTo>
                      <a:pt x="30" y="1"/>
                    </a:lnTo>
                    <a:lnTo>
                      <a:pt x="27" y="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6" name="Freeform 1222"/>
              <p:cNvSpPr>
                <a:spLocks/>
              </p:cNvSpPr>
              <p:nvPr/>
            </p:nvSpPr>
            <p:spPr bwMode="auto">
              <a:xfrm>
                <a:off x="4000442" y="4083536"/>
                <a:ext cx="44656" cy="17863"/>
              </a:xfrm>
              <a:custGeom>
                <a:avLst/>
                <a:gdLst>
                  <a:gd name="T0" fmla="*/ 27 w 36"/>
                  <a:gd name="T1" fmla="*/ 0 h 18"/>
                  <a:gd name="T2" fmla="*/ 9 w 36"/>
                  <a:gd name="T3" fmla="*/ 0 h 18"/>
                  <a:gd name="T4" fmla="*/ 9 w 36"/>
                  <a:gd name="T5" fmla="*/ 0 h 18"/>
                  <a:gd name="T6" fmla="*/ 6 w 36"/>
                  <a:gd name="T7" fmla="*/ 1 h 18"/>
                  <a:gd name="T8" fmla="*/ 3 w 36"/>
                  <a:gd name="T9" fmla="*/ 2 h 18"/>
                  <a:gd name="T10" fmla="*/ 1 w 36"/>
                  <a:gd name="T11" fmla="*/ 6 h 18"/>
                  <a:gd name="T12" fmla="*/ 0 w 36"/>
                  <a:gd name="T13" fmla="*/ 9 h 18"/>
                  <a:gd name="T14" fmla="*/ 0 w 36"/>
                  <a:gd name="T15" fmla="*/ 9 h 18"/>
                  <a:gd name="T16" fmla="*/ 1 w 36"/>
                  <a:gd name="T17" fmla="*/ 12 h 18"/>
                  <a:gd name="T18" fmla="*/ 3 w 36"/>
                  <a:gd name="T19" fmla="*/ 16 h 18"/>
                  <a:gd name="T20" fmla="*/ 6 w 36"/>
                  <a:gd name="T21" fmla="*/ 17 h 18"/>
                  <a:gd name="T22" fmla="*/ 9 w 36"/>
                  <a:gd name="T23" fmla="*/ 18 h 18"/>
                  <a:gd name="T24" fmla="*/ 27 w 36"/>
                  <a:gd name="T25" fmla="*/ 18 h 18"/>
                  <a:gd name="T26" fmla="*/ 27 w 36"/>
                  <a:gd name="T27" fmla="*/ 18 h 18"/>
                  <a:gd name="T28" fmla="*/ 30 w 36"/>
                  <a:gd name="T29" fmla="*/ 17 h 18"/>
                  <a:gd name="T30" fmla="*/ 33 w 36"/>
                  <a:gd name="T31" fmla="*/ 16 h 18"/>
                  <a:gd name="T32" fmla="*/ 36 w 36"/>
                  <a:gd name="T33" fmla="*/ 12 h 18"/>
                  <a:gd name="T34" fmla="*/ 36 w 36"/>
                  <a:gd name="T35" fmla="*/ 9 h 18"/>
                  <a:gd name="T36" fmla="*/ 36 w 36"/>
                  <a:gd name="T37" fmla="*/ 9 h 18"/>
                  <a:gd name="T38" fmla="*/ 36 w 36"/>
                  <a:gd name="T39" fmla="*/ 6 h 18"/>
                  <a:gd name="T40" fmla="*/ 33 w 36"/>
                  <a:gd name="T41" fmla="*/ 2 h 18"/>
                  <a:gd name="T42" fmla="*/ 30 w 36"/>
                  <a:gd name="T43" fmla="*/ 1 h 18"/>
                  <a:gd name="T44" fmla="*/ 27 w 36"/>
                  <a:gd name="T45" fmla="*/ 0 h 18"/>
                  <a:gd name="T46" fmla="*/ 27 w 36"/>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8">
                    <a:moveTo>
                      <a:pt x="27" y="0"/>
                    </a:moveTo>
                    <a:lnTo>
                      <a:pt x="9" y="0"/>
                    </a:lnTo>
                    <a:lnTo>
                      <a:pt x="9" y="0"/>
                    </a:lnTo>
                    <a:lnTo>
                      <a:pt x="6" y="1"/>
                    </a:lnTo>
                    <a:lnTo>
                      <a:pt x="3" y="2"/>
                    </a:lnTo>
                    <a:lnTo>
                      <a:pt x="1" y="6"/>
                    </a:lnTo>
                    <a:lnTo>
                      <a:pt x="0" y="9"/>
                    </a:lnTo>
                    <a:lnTo>
                      <a:pt x="0" y="9"/>
                    </a:lnTo>
                    <a:lnTo>
                      <a:pt x="1" y="12"/>
                    </a:lnTo>
                    <a:lnTo>
                      <a:pt x="3" y="16"/>
                    </a:lnTo>
                    <a:lnTo>
                      <a:pt x="6" y="17"/>
                    </a:lnTo>
                    <a:lnTo>
                      <a:pt x="9" y="18"/>
                    </a:lnTo>
                    <a:lnTo>
                      <a:pt x="27" y="18"/>
                    </a:lnTo>
                    <a:lnTo>
                      <a:pt x="27" y="18"/>
                    </a:lnTo>
                    <a:lnTo>
                      <a:pt x="30" y="17"/>
                    </a:lnTo>
                    <a:lnTo>
                      <a:pt x="33" y="16"/>
                    </a:lnTo>
                    <a:lnTo>
                      <a:pt x="36" y="12"/>
                    </a:lnTo>
                    <a:lnTo>
                      <a:pt x="36" y="9"/>
                    </a:lnTo>
                    <a:lnTo>
                      <a:pt x="36" y="9"/>
                    </a:lnTo>
                    <a:lnTo>
                      <a:pt x="36" y="6"/>
                    </a:lnTo>
                    <a:lnTo>
                      <a:pt x="33" y="2"/>
                    </a:lnTo>
                    <a:lnTo>
                      <a:pt x="30" y="1"/>
                    </a:lnTo>
                    <a:lnTo>
                      <a:pt x="27" y="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sp>
            <p:nvSpPr>
              <p:cNvPr id="77" name="Freeform 1223"/>
              <p:cNvSpPr>
                <a:spLocks noEditPoints="1"/>
              </p:cNvSpPr>
              <p:nvPr/>
            </p:nvSpPr>
            <p:spPr bwMode="auto">
              <a:xfrm>
                <a:off x="3866473" y="3878117"/>
                <a:ext cx="214350" cy="321525"/>
              </a:xfrm>
              <a:custGeom>
                <a:avLst/>
                <a:gdLst>
                  <a:gd name="T0" fmla="*/ 174 w 195"/>
                  <a:gd name="T1" fmla="*/ 2 h 284"/>
                  <a:gd name="T2" fmla="*/ 166 w 195"/>
                  <a:gd name="T3" fmla="*/ 0 h 284"/>
                  <a:gd name="T4" fmla="*/ 139 w 195"/>
                  <a:gd name="T5" fmla="*/ 2 h 284"/>
                  <a:gd name="T6" fmla="*/ 133 w 195"/>
                  <a:gd name="T7" fmla="*/ 0 h 284"/>
                  <a:gd name="T8" fmla="*/ 115 w 195"/>
                  <a:gd name="T9" fmla="*/ 11 h 284"/>
                  <a:gd name="T10" fmla="*/ 101 w 195"/>
                  <a:gd name="T11" fmla="*/ 0 h 284"/>
                  <a:gd name="T12" fmla="*/ 92 w 195"/>
                  <a:gd name="T13" fmla="*/ 2 h 284"/>
                  <a:gd name="T14" fmla="*/ 68 w 195"/>
                  <a:gd name="T15" fmla="*/ 2 h 284"/>
                  <a:gd name="T16" fmla="*/ 60 w 195"/>
                  <a:gd name="T17" fmla="*/ 0 h 284"/>
                  <a:gd name="T18" fmla="*/ 32 w 195"/>
                  <a:gd name="T19" fmla="*/ 2 h 284"/>
                  <a:gd name="T20" fmla="*/ 26 w 195"/>
                  <a:gd name="T21" fmla="*/ 0 h 284"/>
                  <a:gd name="T22" fmla="*/ 3 w 195"/>
                  <a:gd name="T23" fmla="*/ 16 h 284"/>
                  <a:gd name="T24" fmla="*/ 0 w 195"/>
                  <a:gd name="T25" fmla="*/ 22 h 284"/>
                  <a:gd name="T26" fmla="*/ 1 w 195"/>
                  <a:gd name="T27" fmla="*/ 266 h 284"/>
                  <a:gd name="T28" fmla="*/ 21 w 195"/>
                  <a:gd name="T29" fmla="*/ 282 h 284"/>
                  <a:gd name="T30" fmla="*/ 30 w 195"/>
                  <a:gd name="T31" fmla="*/ 284 h 284"/>
                  <a:gd name="T32" fmla="*/ 56 w 195"/>
                  <a:gd name="T33" fmla="*/ 282 h 284"/>
                  <a:gd name="T34" fmla="*/ 62 w 195"/>
                  <a:gd name="T35" fmla="*/ 284 h 284"/>
                  <a:gd name="T36" fmla="*/ 80 w 195"/>
                  <a:gd name="T37" fmla="*/ 273 h 284"/>
                  <a:gd name="T38" fmla="*/ 95 w 195"/>
                  <a:gd name="T39" fmla="*/ 284 h 284"/>
                  <a:gd name="T40" fmla="*/ 103 w 195"/>
                  <a:gd name="T41" fmla="*/ 282 h 284"/>
                  <a:gd name="T42" fmla="*/ 127 w 195"/>
                  <a:gd name="T43" fmla="*/ 282 h 284"/>
                  <a:gd name="T44" fmla="*/ 136 w 195"/>
                  <a:gd name="T45" fmla="*/ 284 h 284"/>
                  <a:gd name="T46" fmla="*/ 163 w 195"/>
                  <a:gd name="T47" fmla="*/ 282 h 284"/>
                  <a:gd name="T48" fmla="*/ 169 w 195"/>
                  <a:gd name="T49" fmla="*/ 284 h 284"/>
                  <a:gd name="T50" fmla="*/ 174 w 195"/>
                  <a:gd name="T51" fmla="*/ 282 h 284"/>
                  <a:gd name="T52" fmla="*/ 194 w 195"/>
                  <a:gd name="T53" fmla="*/ 266 h 284"/>
                  <a:gd name="T54" fmla="*/ 195 w 195"/>
                  <a:gd name="T55" fmla="*/ 22 h 284"/>
                  <a:gd name="T56" fmla="*/ 192 w 195"/>
                  <a:gd name="T57" fmla="*/ 16 h 284"/>
                  <a:gd name="T58" fmla="*/ 156 w 195"/>
                  <a:gd name="T59" fmla="*/ 255 h 284"/>
                  <a:gd name="T60" fmla="*/ 151 w 195"/>
                  <a:gd name="T61" fmla="*/ 253 h 284"/>
                  <a:gd name="T62" fmla="*/ 145 w 195"/>
                  <a:gd name="T63" fmla="*/ 255 h 284"/>
                  <a:gd name="T64" fmla="*/ 121 w 195"/>
                  <a:gd name="T65" fmla="*/ 255 h 284"/>
                  <a:gd name="T66" fmla="*/ 113 w 195"/>
                  <a:gd name="T67" fmla="*/ 253 h 284"/>
                  <a:gd name="T68" fmla="*/ 85 w 195"/>
                  <a:gd name="T69" fmla="*/ 255 h 284"/>
                  <a:gd name="T70" fmla="*/ 80 w 195"/>
                  <a:gd name="T71" fmla="*/ 253 h 284"/>
                  <a:gd name="T72" fmla="*/ 62 w 195"/>
                  <a:gd name="T73" fmla="*/ 264 h 284"/>
                  <a:gd name="T74" fmla="*/ 48 w 195"/>
                  <a:gd name="T75" fmla="*/ 253 h 284"/>
                  <a:gd name="T76" fmla="*/ 39 w 195"/>
                  <a:gd name="T77" fmla="*/ 255 h 284"/>
                  <a:gd name="T78" fmla="*/ 18 w 195"/>
                  <a:gd name="T79" fmla="*/ 27 h 284"/>
                  <a:gd name="T80" fmla="*/ 39 w 195"/>
                  <a:gd name="T81" fmla="*/ 29 h 284"/>
                  <a:gd name="T82" fmla="*/ 48 w 195"/>
                  <a:gd name="T83" fmla="*/ 31 h 284"/>
                  <a:gd name="T84" fmla="*/ 74 w 195"/>
                  <a:gd name="T85" fmla="*/ 29 h 284"/>
                  <a:gd name="T86" fmla="*/ 80 w 195"/>
                  <a:gd name="T87" fmla="*/ 31 h 284"/>
                  <a:gd name="T88" fmla="*/ 97 w 195"/>
                  <a:gd name="T89" fmla="*/ 20 h 284"/>
                  <a:gd name="T90" fmla="*/ 113 w 195"/>
                  <a:gd name="T91" fmla="*/ 31 h 284"/>
                  <a:gd name="T92" fmla="*/ 121 w 195"/>
                  <a:gd name="T93" fmla="*/ 29 h 284"/>
                  <a:gd name="T94" fmla="*/ 145 w 195"/>
                  <a:gd name="T95" fmla="*/ 29 h 284"/>
                  <a:gd name="T96" fmla="*/ 154 w 195"/>
                  <a:gd name="T97" fmla="*/ 31 h 284"/>
                  <a:gd name="T98" fmla="*/ 177 w 195"/>
                  <a:gd name="T99"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 h="284">
                    <a:moveTo>
                      <a:pt x="192" y="16"/>
                    </a:moveTo>
                    <a:lnTo>
                      <a:pt x="174" y="2"/>
                    </a:lnTo>
                    <a:lnTo>
                      <a:pt x="174" y="2"/>
                    </a:lnTo>
                    <a:lnTo>
                      <a:pt x="172" y="0"/>
                    </a:lnTo>
                    <a:lnTo>
                      <a:pt x="169" y="0"/>
                    </a:lnTo>
                    <a:lnTo>
                      <a:pt x="166" y="0"/>
                    </a:lnTo>
                    <a:lnTo>
                      <a:pt x="163" y="2"/>
                    </a:lnTo>
                    <a:lnTo>
                      <a:pt x="151" y="11"/>
                    </a:lnTo>
                    <a:lnTo>
                      <a:pt x="139" y="2"/>
                    </a:lnTo>
                    <a:lnTo>
                      <a:pt x="139" y="2"/>
                    </a:lnTo>
                    <a:lnTo>
                      <a:pt x="136" y="0"/>
                    </a:lnTo>
                    <a:lnTo>
                      <a:pt x="133" y="0"/>
                    </a:lnTo>
                    <a:lnTo>
                      <a:pt x="131" y="0"/>
                    </a:lnTo>
                    <a:lnTo>
                      <a:pt x="127" y="2"/>
                    </a:lnTo>
                    <a:lnTo>
                      <a:pt x="115" y="11"/>
                    </a:lnTo>
                    <a:lnTo>
                      <a:pt x="103" y="2"/>
                    </a:lnTo>
                    <a:lnTo>
                      <a:pt x="103" y="2"/>
                    </a:lnTo>
                    <a:lnTo>
                      <a:pt x="101" y="0"/>
                    </a:lnTo>
                    <a:lnTo>
                      <a:pt x="97" y="0"/>
                    </a:lnTo>
                    <a:lnTo>
                      <a:pt x="95" y="0"/>
                    </a:lnTo>
                    <a:lnTo>
                      <a:pt x="92" y="2"/>
                    </a:lnTo>
                    <a:lnTo>
                      <a:pt x="80" y="11"/>
                    </a:lnTo>
                    <a:lnTo>
                      <a:pt x="68" y="2"/>
                    </a:lnTo>
                    <a:lnTo>
                      <a:pt x="68" y="2"/>
                    </a:lnTo>
                    <a:lnTo>
                      <a:pt x="65" y="0"/>
                    </a:lnTo>
                    <a:lnTo>
                      <a:pt x="62" y="0"/>
                    </a:lnTo>
                    <a:lnTo>
                      <a:pt x="60" y="0"/>
                    </a:lnTo>
                    <a:lnTo>
                      <a:pt x="56" y="2"/>
                    </a:lnTo>
                    <a:lnTo>
                      <a:pt x="44" y="11"/>
                    </a:lnTo>
                    <a:lnTo>
                      <a:pt x="32" y="2"/>
                    </a:lnTo>
                    <a:lnTo>
                      <a:pt x="32" y="2"/>
                    </a:lnTo>
                    <a:lnTo>
                      <a:pt x="30" y="0"/>
                    </a:lnTo>
                    <a:lnTo>
                      <a:pt x="26" y="0"/>
                    </a:lnTo>
                    <a:lnTo>
                      <a:pt x="24" y="0"/>
                    </a:lnTo>
                    <a:lnTo>
                      <a:pt x="21" y="2"/>
                    </a:lnTo>
                    <a:lnTo>
                      <a:pt x="3" y="16"/>
                    </a:lnTo>
                    <a:lnTo>
                      <a:pt x="3" y="16"/>
                    </a:lnTo>
                    <a:lnTo>
                      <a:pt x="1" y="18"/>
                    </a:lnTo>
                    <a:lnTo>
                      <a:pt x="0" y="22"/>
                    </a:lnTo>
                    <a:lnTo>
                      <a:pt x="0" y="262"/>
                    </a:lnTo>
                    <a:lnTo>
                      <a:pt x="0" y="262"/>
                    </a:lnTo>
                    <a:lnTo>
                      <a:pt x="1" y="266"/>
                    </a:lnTo>
                    <a:lnTo>
                      <a:pt x="3" y="269"/>
                    </a:lnTo>
                    <a:lnTo>
                      <a:pt x="21" y="282"/>
                    </a:lnTo>
                    <a:lnTo>
                      <a:pt x="21" y="282"/>
                    </a:lnTo>
                    <a:lnTo>
                      <a:pt x="24" y="284"/>
                    </a:lnTo>
                    <a:lnTo>
                      <a:pt x="26" y="284"/>
                    </a:lnTo>
                    <a:lnTo>
                      <a:pt x="30" y="284"/>
                    </a:lnTo>
                    <a:lnTo>
                      <a:pt x="32" y="282"/>
                    </a:lnTo>
                    <a:lnTo>
                      <a:pt x="44" y="273"/>
                    </a:lnTo>
                    <a:lnTo>
                      <a:pt x="56" y="282"/>
                    </a:lnTo>
                    <a:lnTo>
                      <a:pt x="56" y="282"/>
                    </a:lnTo>
                    <a:lnTo>
                      <a:pt x="60" y="284"/>
                    </a:lnTo>
                    <a:lnTo>
                      <a:pt x="62" y="284"/>
                    </a:lnTo>
                    <a:lnTo>
                      <a:pt x="65" y="284"/>
                    </a:lnTo>
                    <a:lnTo>
                      <a:pt x="68" y="282"/>
                    </a:lnTo>
                    <a:lnTo>
                      <a:pt x="80" y="273"/>
                    </a:lnTo>
                    <a:lnTo>
                      <a:pt x="92" y="282"/>
                    </a:lnTo>
                    <a:lnTo>
                      <a:pt x="92" y="282"/>
                    </a:lnTo>
                    <a:lnTo>
                      <a:pt x="95" y="284"/>
                    </a:lnTo>
                    <a:lnTo>
                      <a:pt x="97" y="284"/>
                    </a:lnTo>
                    <a:lnTo>
                      <a:pt x="101" y="284"/>
                    </a:lnTo>
                    <a:lnTo>
                      <a:pt x="103" y="282"/>
                    </a:lnTo>
                    <a:lnTo>
                      <a:pt x="115" y="273"/>
                    </a:lnTo>
                    <a:lnTo>
                      <a:pt x="127" y="282"/>
                    </a:lnTo>
                    <a:lnTo>
                      <a:pt x="127" y="282"/>
                    </a:lnTo>
                    <a:lnTo>
                      <a:pt x="131" y="284"/>
                    </a:lnTo>
                    <a:lnTo>
                      <a:pt x="133" y="284"/>
                    </a:lnTo>
                    <a:lnTo>
                      <a:pt x="136" y="284"/>
                    </a:lnTo>
                    <a:lnTo>
                      <a:pt x="139" y="282"/>
                    </a:lnTo>
                    <a:lnTo>
                      <a:pt x="151" y="273"/>
                    </a:lnTo>
                    <a:lnTo>
                      <a:pt x="163" y="282"/>
                    </a:lnTo>
                    <a:lnTo>
                      <a:pt x="163" y="282"/>
                    </a:lnTo>
                    <a:lnTo>
                      <a:pt x="166" y="284"/>
                    </a:lnTo>
                    <a:lnTo>
                      <a:pt x="169" y="284"/>
                    </a:lnTo>
                    <a:lnTo>
                      <a:pt x="169" y="284"/>
                    </a:lnTo>
                    <a:lnTo>
                      <a:pt x="172" y="284"/>
                    </a:lnTo>
                    <a:lnTo>
                      <a:pt x="174" y="282"/>
                    </a:lnTo>
                    <a:lnTo>
                      <a:pt x="192" y="269"/>
                    </a:lnTo>
                    <a:lnTo>
                      <a:pt x="192" y="269"/>
                    </a:lnTo>
                    <a:lnTo>
                      <a:pt x="194" y="266"/>
                    </a:lnTo>
                    <a:lnTo>
                      <a:pt x="195" y="262"/>
                    </a:lnTo>
                    <a:lnTo>
                      <a:pt x="195" y="22"/>
                    </a:lnTo>
                    <a:lnTo>
                      <a:pt x="195" y="22"/>
                    </a:lnTo>
                    <a:lnTo>
                      <a:pt x="194" y="18"/>
                    </a:lnTo>
                    <a:lnTo>
                      <a:pt x="192" y="16"/>
                    </a:lnTo>
                    <a:lnTo>
                      <a:pt x="192" y="16"/>
                    </a:lnTo>
                    <a:close/>
                    <a:moveTo>
                      <a:pt x="177" y="258"/>
                    </a:moveTo>
                    <a:lnTo>
                      <a:pt x="169" y="264"/>
                    </a:lnTo>
                    <a:lnTo>
                      <a:pt x="156" y="255"/>
                    </a:lnTo>
                    <a:lnTo>
                      <a:pt x="156" y="255"/>
                    </a:lnTo>
                    <a:lnTo>
                      <a:pt x="154" y="253"/>
                    </a:lnTo>
                    <a:lnTo>
                      <a:pt x="151" y="253"/>
                    </a:lnTo>
                    <a:lnTo>
                      <a:pt x="151" y="253"/>
                    </a:lnTo>
                    <a:lnTo>
                      <a:pt x="149" y="253"/>
                    </a:lnTo>
                    <a:lnTo>
                      <a:pt x="145" y="255"/>
                    </a:lnTo>
                    <a:lnTo>
                      <a:pt x="133" y="264"/>
                    </a:lnTo>
                    <a:lnTo>
                      <a:pt x="121" y="255"/>
                    </a:lnTo>
                    <a:lnTo>
                      <a:pt x="121" y="255"/>
                    </a:lnTo>
                    <a:lnTo>
                      <a:pt x="119" y="253"/>
                    </a:lnTo>
                    <a:lnTo>
                      <a:pt x="115" y="253"/>
                    </a:lnTo>
                    <a:lnTo>
                      <a:pt x="113" y="253"/>
                    </a:lnTo>
                    <a:lnTo>
                      <a:pt x="110" y="255"/>
                    </a:lnTo>
                    <a:lnTo>
                      <a:pt x="97" y="264"/>
                    </a:lnTo>
                    <a:lnTo>
                      <a:pt x="85" y="255"/>
                    </a:lnTo>
                    <a:lnTo>
                      <a:pt x="85" y="255"/>
                    </a:lnTo>
                    <a:lnTo>
                      <a:pt x="83" y="253"/>
                    </a:lnTo>
                    <a:lnTo>
                      <a:pt x="80" y="253"/>
                    </a:lnTo>
                    <a:lnTo>
                      <a:pt x="78" y="253"/>
                    </a:lnTo>
                    <a:lnTo>
                      <a:pt x="74" y="255"/>
                    </a:lnTo>
                    <a:lnTo>
                      <a:pt x="62" y="264"/>
                    </a:lnTo>
                    <a:lnTo>
                      <a:pt x="50" y="255"/>
                    </a:lnTo>
                    <a:lnTo>
                      <a:pt x="50" y="255"/>
                    </a:lnTo>
                    <a:lnTo>
                      <a:pt x="48" y="253"/>
                    </a:lnTo>
                    <a:lnTo>
                      <a:pt x="44" y="253"/>
                    </a:lnTo>
                    <a:lnTo>
                      <a:pt x="42" y="253"/>
                    </a:lnTo>
                    <a:lnTo>
                      <a:pt x="39" y="255"/>
                    </a:lnTo>
                    <a:lnTo>
                      <a:pt x="26" y="264"/>
                    </a:lnTo>
                    <a:lnTo>
                      <a:pt x="18" y="258"/>
                    </a:lnTo>
                    <a:lnTo>
                      <a:pt x="18" y="27"/>
                    </a:lnTo>
                    <a:lnTo>
                      <a:pt x="26" y="20"/>
                    </a:lnTo>
                    <a:lnTo>
                      <a:pt x="39" y="29"/>
                    </a:lnTo>
                    <a:lnTo>
                      <a:pt x="39" y="29"/>
                    </a:lnTo>
                    <a:lnTo>
                      <a:pt x="42" y="31"/>
                    </a:lnTo>
                    <a:lnTo>
                      <a:pt x="44" y="31"/>
                    </a:lnTo>
                    <a:lnTo>
                      <a:pt x="48" y="31"/>
                    </a:lnTo>
                    <a:lnTo>
                      <a:pt x="50" y="29"/>
                    </a:lnTo>
                    <a:lnTo>
                      <a:pt x="62" y="20"/>
                    </a:lnTo>
                    <a:lnTo>
                      <a:pt x="74" y="29"/>
                    </a:lnTo>
                    <a:lnTo>
                      <a:pt x="74" y="29"/>
                    </a:lnTo>
                    <a:lnTo>
                      <a:pt x="78" y="31"/>
                    </a:lnTo>
                    <a:lnTo>
                      <a:pt x="80" y="31"/>
                    </a:lnTo>
                    <a:lnTo>
                      <a:pt x="83" y="31"/>
                    </a:lnTo>
                    <a:lnTo>
                      <a:pt x="85" y="29"/>
                    </a:lnTo>
                    <a:lnTo>
                      <a:pt x="97" y="20"/>
                    </a:lnTo>
                    <a:lnTo>
                      <a:pt x="110" y="29"/>
                    </a:lnTo>
                    <a:lnTo>
                      <a:pt x="110" y="29"/>
                    </a:lnTo>
                    <a:lnTo>
                      <a:pt x="113" y="31"/>
                    </a:lnTo>
                    <a:lnTo>
                      <a:pt x="115" y="31"/>
                    </a:lnTo>
                    <a:lnTo>
                      <a:pt x="119" y="31"/>
                    </a:lnTo>
                    <a:lnTo>
                      <a:pt x="121" y="29"/>
                    </a:lnTo>
                    <a:lnTo>
                      <a:pt x="133" y="20"/>
                    </a:lnTo>
                    <a:lnTo>
                      <a:pt x="145" y="29"/>
                    </a:lnTo>
                    <a:lnTo>
                      <a:pt x="145" y="29"/>
                    </a:lnTo>
                    <a:lnTo>
                      <a:pt x="149" y="31"/>
                    </a:lnTo>
                    <a:lnTo>
                      <a:pt x="151" y="31"/>
                    </a:lnTo>
                    <a:lnTo>
                      <a:pt x="154" y="31"/>
                    </a:lnTo>
                    <a:lnTo>
                      <a:pt x="156" y="29"/>
                    </a:lnTo>
                    <a:lnTo>
                      <a:pt x="169" y="20"/>
                    </a:lnTo>
                    <a:lnTo>
                      <a:pt x="177" y="27"/>
                    </a:lnTo>
                    <a:lnTo>
                      <a:pt x="177" y="2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88"/>
                <a:endParaRPr lang="he-IL" sz="2400" b="1" dirty="0">
                  <a:solidFill>
                    <a:prstClr val="black"/>
                  </a:solidFill>
                </a:endParaRPr>
              </a:p>
            </p:txBody>
          </p:sp>
        </p:grpSp>
      </p:grpSp>
      <p:sp>
        <p:nvSpPr>
          <p:cNvPr id="78" name="Rectangle 61"/>
          <p:cNvSpPr/>
          <p:nvPr/>
        </p:nvSpPr>
        <p:spPr>
          <a:xfrm>
            <a:off x="760803" y="4182042"/>
            <a:ext cx="2429075" cy="311621"/>
          </a:xfrm>
          <a:prstGeom prst="rect">
            <a:avLst/>
          </a:prstGeom>
          <a:noFill/>
          <a:ln>
            <a:noFill/>
          </a:ln>
        </p:spPr>
        <p:txBody>
          <a:bodyPr wrap="none" lIns="91430" tIns="45715" rIns="91430" bIns="45715" rtlCol="0">
            <a:spAutoFit/>
          </a:bodyPr>
          <a:lstStyle/>
          <a:p>
            <a:pPr defTabSz="914288"/>
            <a:r>
              <a:rPr lang="en-US" sz="1400" dirty="0">
                <a:solidFill>
                  <a:srgbClr val="004578"/>
                </a:solidFill>
                <a:ea typeface="Roboto" panose="02000000000000000000" pitchFamily="2" charset="0"/>
                <a:cs typeface="Arimo" panose="020B0604020202020204" pitchFamily="34" charset="0"/>
              </a:rPr>
              <a:t>Direct interaction with the B/L</a:t>
            </a:r>
          </a:p>
        </p:txBody>
      </p:sp>
      <p:sp>
        <p:nvSpPr>
          <p:cNvPr id="79" name="Rectangle 62"/>
          <p:cNvSpPr/>
          <p:nvPr/>
        </p:nvSpPr>
        <p:spPr>
          <a:xfrm>
            <a:off x="758571" y="4711731"/>
            <a:ext cx="2985573" cy="311621"/>
          </a:xfrm>
          <a:prstGeom prst="rect">
            <a:avLst/>
          </a:prstGeom>
          <a:noFill/>
          <a:ln>
            <a:noFill/>
          </a:ln>
        </p:spPr>
        <p:txBody>
          <a:bodyPr wrap="none" lIns="91430" tIns="45715" rIns="91430" bIns="45715" rtlCol="0">
            <a:spAutoFit/>
          </a:bodyPr>
          <a:lstStyle/>
          <a:p>
            <a:pPr defTabSz="914288"/>
            <a:r>
              <a:rPr lang="en-US" sz="1400" dirty="0">
                <a:solidFill>
                  <a:srgbClr val="004578"/>
                </a:solidFill>
                <a:ea typeface="Roboto" panose="02000000000000000000" pitchFamily="2" charset="0"/>
                <a:cs typeface="Arimo" panose="020B0604020202020204" pitchFamily="34" charset="0"/>
              </a:rPr>
              <a:t>Interaction with derivatives of the B/L</a:t>
            </a:r>
          </a:p>
        </p:txBody>
      </p:sp>
      <p:grpSp>
        <p:nvGrpSpPr>
          <p:cNvPr id="82" name="קבוצה 81"/>
          <p:cNvGrpSpPr/>
          <p:nvPr/>
        </p:nvGrpSpPr>
        <p:grpSpPr>
          <a:xfrm>
            <a:off x="401071" y="4159536"/>
            <a:ext cx="316285" cy="315639"/>
            <a:chOff x="2133761" y="1611893"/>
            <a:chExt cx="3426853" cy="3419856"/>
          </a:xfrm>
        </p:grpSpPr>
        <p:sp>
          <p:nvSpPr>
            <p:cNvPr id="80" name="עוגה 79"/>
            <p:cNvSpPr/>
            <p:nvPr/>
          </p:nvSpPr>
          <p:spPr>
            <a:xfrm rot="5400000" flipH="1">
              <a:off x="2140761" y="1611895"/>
              <a:ext cx="3419856" cy="3419851"/>
            </a:xfrm>
            <a:prstGeom prst="pie">
              <a:avLst>
                <a:gd name="adj1" fmla="val 10800039"/>
                <a:gd name="adj2" fmla="val 21568014"/>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dirty="0">
                <a:solidFill>
                  <a:prstClr val="black"/>
                </a:solidFill>
              </a:endParaRPr>
            </a:p>
          </p:txBody>
        </p:sp>
        <p:sp>
          <p:nvSpPr>
            <p:cNvPr id="81" name="עוגה 80"/>
            <p:cNvSpPr/>
            <p:nvPr/>
          </p:nvSpPr>
          <p:spPr>
            <a:xfrm rot="16200000">
              <a:off x="2133759" y="1611895"/>
              <a:ext cx="3419856" cy="3419851"/>
            </a:xfrm>
            <a:prstGeom prst="pie">
              <a:avLst>
                <a:gd name="adj1" fmla="val 10800039"/>
                <a:gd name="adj2" fmla="val 55039"/>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endParaRPr lang="he-IL" dirty="0">
                <a:solidFill>
                  <a:prstClr val="black"/>
                </a:solidFill>
              </a:endParaRPr>
            </a:p>
          </p:txBody>
        </p:sp>
      </p:grpSp>
      <p:sp>
        <p:nvSpPr>
          <p:cNvPr id="86" name="אליפסה 85"/>
          <p:cNvSpPr/>
          <p:nvPr/>
        </p:nvSpPr>
        <p:spPr>
          <a:xfrm>
            <a:off x="400594" y="4683163"/>
            <a:ext cx="304291" cy="304291"/>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88"/>
            <a:endParaRPr lang="he-IL" dirty="0">
              <a:solidFill>
                <a:prstClr val="white"/>
              </a:solidFill>
            </a:endParaRPr>
          </a:p>
        </p:txBody>
      </p:sp>
      <p:sp>
        <p:nvSpPr>
          <p:cNvPr id="2" name="TextBox 1"/>
          <p:cNvSpPr txBox="1"/>
          <p:nvPr/>
        </p:nvSpPr>
        <p:spPr>
          <a:xfrm>
            <a:off x="1257813" y="127612"/>
            <a:ext cx="6964599" cy="584775"/>
          </a:xfrm>
          <a:prstGeom prst="rect">
            <a:avLst/>
          </a:prstGeom>
          <a:noFill/>
        </p:spPr>
        <p:txBody>
          <a:bodyPr wrap="none" rtlCol="0">
            <a:spAutoFit/>
          </a:bodyPr>
          <a:lstStyle/>
          <a:p>
            <a:r>
              <a:rPr lang="en-GB" sz="3200" b="1" dirty="0" smtClean="0">
                <a:solidFill>
                  <a:schemeClr val="accent1">
                    <a:lumMod val="50000"/>
                  </a:schemeClr>
                </a:solidFill>
              </a:rPr>
              <a:t>IPCSA </a:t>
            </a:r>
            <a:r>
              <a:rPr lang="en-GB" sz="3200" b="1" dirty="0" err="1" smtClean="0">
                <a:solidFill>
                  <a:schemeClr val="accent1">
                    <a:lumMod val="50000"/>
                  </a:schemeClr>
                </a:solidFill>
              </a:rPr>
              <a:t>Blockchain</a:t>
            </a:r>
            <a:r>
              <a:rPr lang="en-GB" sz="3200" b="1" dirty="0" smtClean="0">
                <a:solidFill>
                  <a:schemeClr val="accent1">
                    <a:lumMod val="50000"/>
                  </a:schemeClr>
                </a:solidFill>
              </a:rPr>
              <a:t> Bill of Lading Initiative</a:t>
            </a:r>
            <a:endParaRPr lang="en-GB" sz="3200" b="1" dirty="0">
              <a:solidFill>
                <a:schemeClr val="accent1">
                  <a:lumMod val="50000"/>
                </a:schemeClr>
              </a:solidFill>
            </a:endParaRPr>
          </a:p>
        </p:txBody>
      </p:sp>
    </p:spTree>
    <p:extLst>
      <p:ext uri="{BB962C8B-B14F-4D97-AF65-F5344CB8AC3E}">
        <p14:creationId xmlns:p14="http://schemas.microsoft.com/office/powerpoint/2010/main" xmlns="" val="160087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מלבן 91"/>
          <p:cNvSpPr/>
          <p:nvPr/>
        </p:nvSpPr>
        <p:spPr>
          <a:xfrm>
            <a:off x="6040936" y="3262111"/>
            <a:ext cx="1321850" cy="288539"/>
          </a:xfrm>
          <a:prstGeom prst="rect">
            <a:avLst/>
          </a:prstGeom>
        </p:spPr>
        <p:txBody>
          <a:bodyPr wrap="none" lIns="68576" tIns="34289" rIns="68576" bIns="34289">
            <a:spAutoFit/>
          </a:bodyPr>
          <a:lstStyle/>
          <a:p>
            <a:pPr defTabSz="685749"/>
            <a:r>
              <a:rPr lang="en-US" sz="1400" b="1" dirty="0">
                <a:solidFill>
                  <a:prstClr val="black"/>
                </a:solidFill>
              </a:rPr>
              <a:t>Smart Contract </a:t>
            </a:r>
            <a:endParaRPr lang="he-IL" sz="1400" b="1" dirty="0">
              <a:solidFill>
                <a:prstClr val="black"/>
              </a:solidFill>
            </a:endParaRPr>
          </a:p>
        </p:txBody>
      </p:sp>
      <p:grpSp>
        <p:nvGrpSpPr>
          <p:cNvPr id="248" name="קבוצה 247"/>
          <p:cNvGrpSpPr/>
          <p:nvPr/>
        </p:nvGrpSpPr>
        <p:grpSpPr>
          <a:xfrm>
            <a:off x="4332376" y="2737455"/>
            <a:ext cx="1094084" cy="1427265"/>
            <a:chOff x="4332375" y="1952120"/>
            <a:chExt cx="1094084" cy="1427265"/>
          </a:xfrm>
        </p:grpSpPr>
        <p:cxnSp>
          <p:nvCxnSpPr>
            <p:cNvPr id="169" name="מחבר ישר 168"/>
            <p:cNvCxnSpPr/>
            <p:nvPr/>
          </p:nvCxnSpPr>
          <p:spPr>
            <a:xfrm>
              <a:off x="4332375" y="1952120"/>
              <a:ext cx="1094084" cy="0"/>
            </a:xfrm>
            <a:prstGeom prst="line">
              <a:avLst/>
            </a:prstGeom>
            <a:ln w="28575" cap="rnd" cmpd="sng">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0" name="מחבר ישר 169"/>
            <p:cNvCxnSpPr/>
            <p:nvPr/>
          </p:nvCxnSpPr>
          <p:spPr>
            <a:xfrm>
              <a:off x="4332375" y="3379385"/>
              <a:ext cx="1094084" cy="0"/>
            </a:xfrm>
            <a:prstGeom prst="line">
              <a:avLst/>
            </a:prstGeom>
            <a:ln w="28575" cap="rnd" cmpd="sng">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cxnSp>
        <p:nvCxnSpPr>
          <p:cNvPr id="163" name="מחבר ישר 162"/>
          <p:cNvCxnSpPr/>
          <p:nvPr/>
        </p:nvCxnSpPr>
        <p:spPr>
          <a:xfrm>
            <a:off x="5820603" y="4179440"/>
            <a:ext cx="1410951" cy="441558"/>
          </a:xfrm>
          <a:prstGeom prst="line">
            <a:avLst/>
          </a:prstGeom>
          <a:ln w="28575" cap="rnd" cmpd="sng">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24" name="מלבן 123"/>
          <p:cNvSpPr/>
          <p:nvPr/>
        </p:nvSpPr>
        <p:spPr>
          <a:xfrm>
            <a:off x="3265855" y="4848703"/>
            <a:ext cx="5883965" cy="229122"/>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defTabSz="914108"/>
            <a:r>
              <a:rPr lang="en-US" sz="1600" b="1" dirty="0">
                <a:solidFill>
                  <a:prstClr val="white"/>
                </a:solidFill>
              </a:rPr>
              <a:t>Import Country</a:t>
            </a:r>
            <a:endParaRPr lang="he-IL" sz="1600" b="1" dirty="0">
              <a:solidFill>
                <a:prstClr val="white"/>
              </a:solidFill>
            </a:endParaRPr>
          </a:p>
        </p:txBody>
      </p:sp>
      <p:sp>
        <p:nvSpPr>
          <p:cNvPr id="125" name="מלבן 124"/>
          <p:cNvSpPr/>
          <p:nvPr/>
        </p:nvSpPr>
        <p:spPr>
          <a:xfrm>
            <a:off x="3260049" y="1691474"/>
            <a:ext cx="5883965" cy="229122"/>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defTabSz="914108"/>
            <a:r>
              <a:rPr lang="en-US" sz="1600" b="1" dirty="0">
                <a:solidFill>
                  <a:prstClr val="white"/>
                </a:solidFill>
              </a:rPr>
              <a:t>Export Country</a:t>
            </a:r>
            <a:endParaRPr lang="he-IL" sz="1600" b="1" dirty="0">
              <a:solidFill>
                <a:prstClr val="white"/>
              </a:solidFill>
            </a:endParaRPr>
          </a:p>
        </p:txBody>
      </p:sp>
      <p:sp>
        <p:nvSpPr>
          <p:cNvPr id="2" name="מציין מיקום טקסט 1"/>
          <p:cNvSpPr>
            <a:spLocks noGrp="1"/>
          </p:cNvSpPr>
          <p:nvPr>
            <p:ph type="body" sz="quarter" idx="4294967295"/>
          </p:nvPr>
        </p:nvSpPr>
        <p:spPr>
          <a:xfrm>
            <a:off x="-23536" y="1065687"/>
            <a:ext cx="9183315" cy="387281"/>
          </a:xfrm>
          <a:prstGeom prst="rect">
            <a:avLst/>
          </a:prstGeom>
        </p:spPr>
        <p:txBody>
          <a:bodyPr vert="horz" lIns="68565" tIns="34289" rIns="68565" bIns="34289" rtlCol="0">
            <a:normAutofit fontScale="92500" lnSpcReduction="10000"/>
          </a:bodyPr>
          <a:lstStyle/>
          <a:p>
            <a:pPr defTabSz="914175" rtl="1">
              <a:lnSpc>
                <a:spcPct val="100000"/>
              </a:lnSpc>
              <a:spcBef>
                <a:spcPts val="0"/>
              </a:spcBef>
            </a:pP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BC BoL High Level Business Flow</a:t>
            </a:r>
          </a:p>
        </p:txBody>
      </p:sp>
      <p:sp>
        <p:nvSpPr>
          <p:cNvPr id="3" name="מלבן 21"/>
          <p:cNvSpPr/>
          <p:nvPr/>
        </p:nvSpPr>
        <p:spPr>
          <a:xfrm>
            <a:off x="3521515" y="1466114"/>
            <a:ext cx="2097236" cy="51035"/>
          </a:xfrm>
          <a:custGeom>
            <a:avLst/>
            <a:gdLst/>
            <a:ahLst/>
            <a:cxnLst/>
            <a:rect l="l" t="t" r="r" b="b"/>
            <a:pathLst>
              <a:path w="2306960" h="82193">
                <a:moveTo>
                  <a:pt x="0" y="0"/>
                </a:moveTo>
                <a:lnTo>
                  <a:pt x="2267415" y="0"/>
                </a:lnTo>
                <a:lnTo>
                  <a:pt x="2306960" y="82193"/>
                </a:lnTo>
                <a:lnTo>
                  <a:pt x="39545" y="8219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defTabSz="914108"/>
            <a:endParaRPr lang="he-IL" sz="1400" dirty="0">
              <a:solidFill>
                <a:prstClr val="white"/>
              </a:solidFill>
            </a:endParaRPr>
          </a:p>
        </p:txBody>
      </p:sp>
      <p:sp>
        <p:nvSpPr>
          <p:cNvPr id="29" name="Oval 141"/>
          <p:cNvSpPr/>
          <p:nvPr/>
        </p:nvSpPr>
        <p:spPr>
          <a:xfrm>
            <a:off x="3138487" y="1961601"/>
            <a:ext cx="2123843" cy="477627"/>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lIns="91414" tIns="45707" rIns="91414" bIns="45707" anchor="ctr" anchorCtr="0"/>
          <a:lstStyle/>
          <a:p>
            <a:pPr algn="ctr" defTabSz="914108"/>
            <a:r>
              <a:rPr lang="en-US" sz="1600" b="1" dirty="0">
                <a:solidFill>
                  <a:srgbClr val="02B0E6"/>
                </a:solidFill>
                <a:cs typeface="Calibri" panose="020F0502020204030204" pitchFamily="34" charset="0"/>
              </a:rPr>
              <a:t>Exporter</a:t>
            </a:r>
          </a:p>
        </p:txBody>
      </p:sp>
      <p:grpSp>
        <p:nvGrpSpPr>
          <p:cNvPr id="22" name="קבוצה 21"/>
          <p:cNvGrpSpPr/>
          <p:nvPr/>
        </p:nvGrpSpPr>
        <p:grpSpPr>
          <a:xfrm>
            <a:off x="7018205" y="2035983"/>
            <a:ext cx="2258737" cy="2755828"/>
            <a:chOff x="7109519" y="973321"/>
            <a:chExt cx="2085906" cy="2544961"/>
          </a:xfrm>
        </p:grpSpPr>
        <p:grpSp>
          <p:nvGrpSpPr>
            <p:cNvPr id="104" name="קבוצה 103"/>
            <p:cNvGrpSpPr/>
            <p:nvPr/>
          </p:nvGrpSpPr>
          <p:grpSpPr>
            <a:xfrm>
              <a:off x="7130785" y="973321"/>
              <a:ext cx="1417954" cy="574853"/>
              <a:chOff x="6889386" y="2996850"/>
              <a:chExt cx="1417954" cy="574853"/>
            </a:xfrm>
          </p:grpSpPr>
          <p:sp>
            <p:nvSpPr>
              <p:cNvPr id="93" name="TextBox 40"/>
              <p:cNvSpPr txBox="1">
                <a:spLocks noChangeArrowheads="1"/>
              </p:cNvSpPr>
              <p:nvPr/>
            </p:nvSpPr>
            <p:spPr bwMode="auto">
              <a:xfrm>
                <a:off x="7436456" y="3058480"/>
                <a:ext cx="870884" cy="483185"/>
              </a:xfrm>
              <a:prstGeom prst="rect">
                <a:avLst/>
              </a:prstGeom>
              <a:noFill/>
              <a:ln w="9525">
                <a:noFill/>
                <a:miter lim="800000"/>
                <a:headEnd/>
                <a:tailEnd/>
              </a:ln>
            </p:spPr>
            <p:txBody>
              <a:bodyPr wrap="square" anchor="ctr">
                <a:spAutoFit/>
              </a:bodyPr>
              <a:lstStyle/>
              <a:p>
                <a:pPr defTabSz="914108"/>
                <a:r>
                  <a:rPr lang="en-US" sz="1400" b="1" dirty="0">
                    <a:solidFill>
                      <a:srgbClr val="02B0E6"/>
                    </a:solidFill>
                    <a:cs typeface="Calibri" panose="020F0502020204030204" pitchFamily="34" charset="0"/>
                  </a:rPr>
                  <a:t>Ship</a:t>
                </a:r>
                <a:br>
                  <a:rPr lang="en-US" sz="1400" b="1" dirty="0">
                    <a:solidFill>
                      <a:srgbClr val="02B0E6"/>
                    </a:solidFill>
                    <a:cs typeface="Calibri" panose="020F0502020204030204" pitchFamily="34" charset="0"/>
                  </a:rPr>
                </a:br>
                <a:r>
                  <a:rPr lang="en-US" sz="1400" b="1" dirty="0">
                    <a:solidFill>
                      <a:srgbClr val="02B0E6"/>
                    </a:solidFill>
                    <a:cs typeface="Calibri" panose="020F0502020204030204" pitchFamily="34" charset="0"/>
                  </a:rPr>
                  <a:t>agent</a:t>
                </a:r>
              </a:p>
            </p:txBody>
          </p:sp>
          <p:grpSp>
            <p:nvGrpSpPr>
              <p:cNvPr id="103" name="קבוצה 102"/>
              <p:cNvGrpSpPr/>
              <p:nvPr/>
            </p:nvGrpSpPr>
            <p:grpSpPr>
              <a:xfrm>
                <a:off x="6889386" y="2996850"/>
                <a:ext cx="574853" cy="574853"/>
                <a:chOff x="6889386" y="2996850"/>
                <a:chExt cx="574853" cy="574853"/>
              </a:xfrm>
            </p:grpSpPr>
            <p:sp>
              <p:nvSpPr>
                <p:cNvPr id="95" name="אליפסה 94"/>
                <p:cNvSpPr/>
                <p:nvPr/>
              </p:nvSpPr>
              <p:spPr>
                <a:xfrm>
                  <a:off x="6889386" y="2996850"/>
                  <a:ext cx="574853" cy="574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dirty="0">
                    <a:solidFill>
                      <a:prstClr val="white"/>
                    </a:solidFill>
                    <a:cs typeface="Calibri" panose="020F0502020204030204" pitchFamily="34" charset="0"/>
                  </a:endParaRPr>
                </a:p>
              </p:txBody>
            </p:sp>
            <p:grpSp>
              <p:nvGrpSpPr>
                <p:cNvPr id="85" name="קבוצה 84"/>
                <p:cNvGrpSpPr/>
                <p:nvPr/>
              </p:nvGrpSpPr>
              <p:grpSpPr>
                <a:xfrm>
                  <a:off x="7056835" y="3130965"/>
                  <a:ext cx="233054" cy="299642"/>
                  <a:chOff x="7405857" y="3192078"/>
                  <a:chExt cx="249475" cy="320754"/>
                </a:xfrm>
                <a:solidFill>
                  <a:schemeClr val="bg1"/>
                </a:solidFill>
              </p:grpSpPr>
              <p:sp>
                <p:nvSpPr>
                  <p:cNvPr id="86" name="Freeform 726"/>
                  <p:cNvSpPr>
                    <a:spLocks/>
                  </p:cNvSpPr>
                  <p:nvPr/>
                </p:nvSpPr>
                <p:spPr bwMode="auto">
                  <a:xfrm>
                    <a:off x="7494955" y="3272264"/>
                    <a:ext cx="71279" cy="17820"/>
                  </a:xfrm>
                  <a:custGeom>
                    <a:avLst/>
                    <a:gdLst>
                      <a:gd name="T0" fmla="*/ 8 w 62"/>
                      <a:gd name="T1" fmla="*/ 18 h 18"/>
                      <a:gd name="T2" fmla="*/ 53 w 62"/>
                      <a:gd name="T3" fmla="*/ 18 h 18"/>
                      <a:gd name="T4" fmla="*/ 53 w 62"/>
                      <a:gd name="T5" fmla="*/ 18 h 18"/>
                      <a:gd name="T6" fmla="*/ 56 w 62"/>
                      <a:gd name="T7" fmla="*/ 18 h 18"/>
                      <a:gd name="T8" fmla="*/ 59 w 62"/>
                      <a:gd name="T9" fmla="*/ 16 h 18"/>
                      <a:gd name="T10" fmla="*/ 61 w 62"/>
                      <a:gd name="T11" fmla="*/ 13 h 18"/>
                      <a:gd name="T12" fmla="*/ 62 w 62"/>
                      <a:gd name="T13" fmla="*/ 9 h 18"/>
                      <a:gd name="T14" fmla="*/ 62 w 62"/>
                      <a:gd name="T15" fmla="*/ 9 h 18"/>
                      <a:gd name="T16" fmla="*/ 61 w 62"/>
                      <a:gd name="T17" fmla="*/ 6 h 18"/>
                      <a:gd name="T18" fmla="*/ 59 w 62"/>
                      <a:gd name="T19" fmla="*/ 3 h 18"/>
                      <a:gd name="T20" fmla="*/ 56 w 62"/>
                      <a:gd name="T21" fmla="*/ 2 h 18"/>
                      <a:gd name="T22" fmla="*/ 53 w 62"/>
                      <a:gd name="T23" fmla="*/ 0 h 18"/>
                      <a:gd name="T24" fmla="*/ 8 w 62"/>
                      <a:gd name="T25" fmla="*/ 0 h 18"/>
                      <a:gd name="T26" fmla="*/ 8 w 62"/>
                      <a:gd name="T27" fmla="*/ 0 h 18"/>
                      <a:gd name="T28" fmla="*/ 5 w 62"/>
                      <a:gd name="T29" fmla="*/ 2 h 18"/>
                      <a:gd name="T30" fmla="*/ 2 w 62"/>
                      <a:gd name="T31" fmla="*/ 3 h 18"/>
                      <a:gd name="T32" fmla="*/ 1 w 62"/>
                      <a:gd name="T33" fmla="*/ 6 h 18"/>
                      <a:gd name="T34" fmla="*/ 0 w 62"/>
                      <a:gd name="T35" fmla="*/ 9 h 18"/>
                      <a:gd name="T36" fmla="*/ 0 w 62"/>
                      <a:gd name="T37" fmla="*/ 9 h 18"/>
                      <a:gd name="T38" fmla="*/ 1 w 62"/>
                      <a:gd name="T39" fmla="*/ 13 h 18"/>
                      <a:gd name="T40" fmla="*/ 2 w 62"/>
                      <a:gd name="T41" fmla="*/ 16 h 18"/>
                      <a:gd name="T42" fmla="*/ 5 w 62"/>
                      <a:gd name="T43" fmla="*/ 18 h 18"/>
                      <a:gd name="T44" fmla="*/ 8 w 62"/>
                      <a:gd name="T45" fmla="*/ 18 h 18"/>
                      <a:gd name="T46" fmla="*/ 8 w 6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8">
                        <a:moveTo>
                          <a:pt x="8" y="18"/>
                        </a:moveTo>
                        <a:lnTo>
                          <a:pt x="53" y="18"/>
                        </a:lnTo>
                        <a:lnTo>
                          <a:pt x="53" y="18"/>
                        </a:lnTo>
                        <a:lnTo>
                          <a:pt x="56" y="18"/>
                        </a:lnTo>
                        <a:lnTo>
                          <a:pt x="59" y="16"/>
                        </a:lnTo>
                        <a:lnTo>
                          <a:pt x="61" y="13"/>
                        </a:lnTo>
                        <a:lnTo>
                          <a:pt x="62" y="9"/>
                        </a:lnTo>
                        <a:lnTo>
                          <a:pt x="62" y="9"/>
                        </a:lnTo>
                        <a:lnTo>
                          <a:pt x="61" y="6"/>
                        </a:lnTo>
                        <a:lnTo>
                          <a:pt x="59" y="3"/>
                        </a:lnTo>
                        <a:lnTo>
                          <a:pt x="56" y="2"/>
                        </a:lnTo>
                        <a:lnTo>
                          <a:pt x="53" y="0"/>
                        </a:lnTo>
                        <a:lnTo>
                          <a:pt x="8" y="0"/>
                        </a:lnTo>
                        <a:lnTo>
                          <a:pt x="8" y="0"/>
                        </a:lnTo>
                        <a:lnTo>
                          <a:pt x="5" y="2"/>
                        </a:lnTo>
                        <a:lnTo>
                          <a:pt x="2" y="3"/>
                        </a:lnTo>
                        <a:lnTo>
                          <a:pt x="1" y="6"/>
                        </a:lnTo>
                        <a:lnTo>
                          <a:pt x="0" y="9"/>
                        </a:lnTo>
                        <a:lnTo>
                          <a:pt x="0" y="9"/>
                        </a:lnTo>
                        <a:lnTo>
                          <a:pt x="1" y="13"/>
                        </a:lnTo>
                        <a:lnTo>
                          <a:pt x="2" y="16"/>
                        </a:lnTo>
                        <a:lnTo>
                          <a:pt x="5" y="18"/>
                        </a:lnTo>
                        <a:lnTo>
                          <a:pt x="8" y="18"/>
                        </a:lnTo>
                        <a:lnTo>
                          <a:pt x="8"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prstClr val="black"/>
                      </a:solidFill>
                      <a:cs typeface="Calibri" panose="020F0502020204030204" pitchFamily="34" charset="0"/>
                    </a:endParaRPr>
                  </a:p>
                </p:txBody>
              </p:sp>
              <p:sp>
                <p:nvSpPr>
                  <p:cNvPr id="87" name="Freeform 727"/>
                  <p:cNvSpPr>
                    <a:spLocks/>
                  </p:cNvSpPr>
                  <p:nvPr/>
                </p:nvSpPr>
                <p:spPr bwMode="auto">
                  <a:xfrm>
                    <a:off x="7503862" y="3343542"/>
                    <a:ext cx="17820" cy="17820"/>
                  </a:xfrm>
                  <a:custGeom>
                    <a:avLst/>
                    <a:gdLst>
                      <a:gd name="T0" fmla="*/ 9 w 18"/>
                      <a:gd name="T1" fmla="*/ 0 h 18"/>
                      <a:gd name="T2" fmla="*/ 9 w 18"/>
                      <a:gd name="T3" fmla="*/ 0 h 18"/>
                      <a:gd name="T4" fmla="*/ 6 w 18"/>
                      <a:gd name="T5" fmla="*/ 1 h 18"/>
                      <a:gd name="T6" fmla="*/ 2 w 18"/>
                      <a:gd name="T7" fmla="*/ 2 h 18"/>
                      <a:gd name="T8" fmla="*/ 1 w 18"/>
                      <a:gd name="T9" fmla="*/ 6 h 18"/>
                      <a:gd name="T10" fmla="*/ 0 w 18"/>
                      <a:gd name="T11" fmla="*/ 9 h 18"/>
                      <a:gd name="T12" fmla="*/ 0 w 18"/>
                      <a:gd name="T13" fmla="*/ 9 h 18"/>
                      <a:gd name="T14" fmla="*/ 1 w 18"/>
                      <a:gd name="T15" fmla="*/ 12 h 18"/>
                      <a:gd name="T16" fmla="*/ 2 w 18"/>
                      <a:gd name="T17" fmla="*/ 16 h 18"/>
                      <a:gd name="T18" fmla="*/ 6 w 18"/>
                      <a:gd name="T19" fmla="*/ 18 h 18"/>
                      <a:gd name="T20" fmla="*/ 9 w 18"/>
                      <a:gd name="T21" fmla="*/ 18 h 18"/>
                      <a:gd name="T22" fmla="*/ 9 w 18"/>
                      <a:gd name="T23" fmla="*/ 18 h 18"/>
                      <a:gd name="T24" fmla="*/ 12 w 18"/>
                      <a:gd name="T25" fmla="*/ 18 h 18"/>
                      <a:gd name="T26" fmla="*/ 16 w 18"/>
                      <a:gd name="T27" fmla="*/ 16 h 18"/>
                      <a:gd name="T28" fmla="*/ 17 w 18"/>
                      <a:gd name="T29" fmla="*/ 12 h 18"/>
                      <a:gd name="T30" fmla="*/ 18 w 18"/>
                      <a:gd name="T31" fmla="*/ 9 h 18"/>
                      <a:gd name="T32" fmla="*/ 18 w 18"/>
                      <a:gd name="T33" fmla="*/ 9 h 18"/>
                      <a:gd name="T34" fmla="*/ 17 w 18"/>
                      <a:gd name="T35" fmla="*/ 6 h 18"/>
                      <a:gd name="T36" fmla="*/ 16 w 18"/>
                      <a:gd name="T37" fmla="*/ 2 h 18"/>
                      <a:gd name="T38" fmla="*/ 12 w 18"/>
                      <a:gd name="T39" fmla="*/ 1 h 18"/>
                      <a:gd name="T40" fmla="*/ 9 w 18"/>
                      <a:gd name="T41" fmla="*/ 0 h 18"/>
                      <a:gd name="T42" fmla="*/ 9 w 18"/>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9" y="0"/>
                        </a:moveTo>
                        <a:lnTo>
                          <a:pt x="9" y="0"/>
                        </a:lnTo>
                        <a:lnTo>
                          <a:pt x="6" y="1"/>
                        </a:lnTo>
                        <a:lnTo>
                          <a:pt x="2" y="2"/>
                        </a:lnTo>
                        <a:lnTo>
                          <a:pt x="1" y="6"/>
                        </a:lnTo>
                        <a:lnTo>
                          <a:pt x="0" y="9"/>
                        </a:lnTo>
                        <a:lnTo>
                          <a:pt x="0" y="9"/>
                        </a:lnTo>
                        <a:lnTo>
                          <a:pt x="1" y="12"/>
                        </a:lnTo>
                        <a:lnTo>
                          <a:pt x="2" y="16"/>
                        </a:lnTo>
                        <a:lnTo>
                          <a:pt x="6" y="18"/>
                        </a:lnTo>
                        <a:lnTo>
                          <a:pt x="9" y="18"/>
                        </a:lnTo>
                        <a:lnTo>
                          <a:pt x="9" y="18"/>
                        </a:lnTo>
                        <a:lnTo>
                          <a:pt x="12" y="18"/>
                        </a:lnTo>
                        <a:lnTo>
                          <a:pt x="16" y="16"/>
                        </a:lnTo>
                        <a:lnTo>
                          <a:pt x="17" y="12"/>
                        </a:lnTo>
                        <a:lnTo>
                          <a:pt x="18" y="9"/>
                        </a:lnTo>
                        <a:lnTo>
                          <a:pt x="18" y="9"/>
                        </a:lnTo>
                        <a:lnTo>
                          <a:pt x="17" y="6"/>
                        </a:lnTo>
                        <a:lnTo>
                          <a:pt x="16" y="2"/>
                        </a:lnTo>
                        <a:lnTo>
                          <a:pt x="12" y="1"/>
                        </a:lnTo>
                        <a:lnTo>
                          <a:pt x="9" y="0"/>
                        </a:lnTo>
                        <a:lnTo>
                          <a:pt x="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prstClr val="black"/>
                      </a:solidFill>
                      <a:cs typeface="Calibri" panose="020F0502020204030204" pitchFamily="34" charset="0"/>
                    </a:endParaRPr>
                  </a:p>
                </p:txBody>
              </p:sp>
              <p:sp>
                <p:nvSpPr>
                  <p:cNvPr id="88" name="Freeform 728"/>
                  <p:cNvSpPr>
                    <a:spLocks/>
                  </p:cNvSpPr>
                  <p:nvPr/>
                </p:nvSpPr>
                <p:spPr bwMode="auto">
                  <a:xfrm>
                    <a:off x="7539501" y="3343542"/>
                    <a:ext cx="17820" cy="17820"/>
                  </a:xfrm>
                  <a:custGeom>
                    <a:avLst/>
                    <a:gdLst>
                      <a:gd name="T0" fmla="*/ 8 w 17"/>
                      <a:gd name="T1" fmla="*/ 0 h 18"/>
                      <a:gd name="T2" fmla="*/ 8 w 17"/>
                      <a:gd name="T3" fmla="*/ 0 h 18"/>
                      <a:gd name="T4" fmla="*/ 5 w 17"/>
                      <a:gd name="T5" fmla="*/ 1 h 18"/>
                      <a:gd name="T6" fmla="*/ 2 w 17"/>
                      <a:gd name="T7" fmla="*/ 2 h 18"/>
                      <a:gd name="T8" fmla="*/ 1 w 17"/>
                      <a:gd name="T9" fmla="*/ 6 h 18"/>
                      <a:gd name="T10" fmla="*/ 0 w 17"/>
                      <a:gd name="T11" fmla="*/ 9 h 18"/>
                      <a:gd name="T12" fmla="*/ 0 w 17"/>
                      <a:gd name="T13" fmla="*/ 9 h 18"/>
                      <a:gd name="T14" fmla="*/ 1 w 17"/>
                      <a:gd name="T15" fmla="*/ 12 h 18"/>
                      <a:gd name="T16" fmla="*/ 2 w 17"/>
                      <a:gd name="T17" fmla="*/ 16 h 18"/>
                      <a:gd name="T18" fmla="*/ 5 w 17"/>
                      <a:gd name="T19" fmla="*/ 18 h 18"/>
                      <a:gd name="T20" fmla="*/ 8 w 17"/>
                      <a:gd name="T21" fmla="*/ 18 h 18"/>
                      <a:gd name="T22" fmla="*/ 8 w 17"/>
                      <a:gd name="T23" fmla="*/ 18 h 18"/>
                      <a:gd name="T24" fmla="*/ 12 w 17"/>
                      <a:gd name="T25" fmla="*/ 18 h 18"/>
                      <a:gd name="T26" fmla="*/ 15 w 17"/>
                      <a:gd name="T27" fmla="*/ 16 h 18"/>
                      <a:gd name="T28" fmla="*/ 16 w 17"/>
                      <a:gd name="T29" fmla="*/ 12 h 18"/>
                      <a:gd name="T30" fmla="*/ 17 w 17"/>
                      <a:gd name="T31" fmla="*/ 9 h 18"/>
                      <a:gd name="T32" fmla="*/ 17 w 17"/>
                      <a:gd name="T33" fmla="*/ 9 h 18"/>
                      <a:gd name="T34" fmla="*/ 16 w 17"/>
                      <a:gd name="T35" fmla="*/ 6 h 18"/>
                      <a:gd name="T36" fmla="*/ 15 w 17"/>
                      <a:gd name="T37" fmla="*/ 2 h 18"/>
                      <a:gd name="T38" fmla="*/ 12 w 17"/>
                      <a:gd name="T39" fmla="*/ 1 h 18"/>
                      <a:gd name="T40" fmla="*/ 8 w 17"/>
                      <a:gd name="T41" fmla="*/ 0 h 18"/>
                      <a:gd name="T42" fmla="*/ 8 w 1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8" y="0"/>
                        </a:moveTo>
                        <a:lnTo>
                          <a:pt x="8" y="0"/>
                        </a:lnTo>
                        <a:lnTo>
                          <a:pt x="5" y="1"/>
                        </a:lnTo>
                        <a:lnTo>
                          <a:pt x="2" y="2"/>
                        </a:lnTo>
                        <a:lnTo>
                          <a:pt x="1" y="6"/>
                        </a:lnTo>
                        <a:lnTo>
                          <a:pt x="0" y="9"/>
                        </a:lnTo>
                        <a:lnTo>
                          <a:pt x="0" y="9"/>
                        </a:lnTo>
                        <a:lnTo>
                          <a:pt x="1" y="12"/>
                        </a:lnTo>
                        <a:lnTo>
                          <a:pt x="2" y="16"/>
                        </a:lnTo>
                        <a:lnTo>
                          <a:pt x="5" y="18"/>
                        </a:lnTo>
                        <a:lnTo>
                          <a:pt x="8" y="18"/>
                        </a:lnTo>
                        <a:lnTo>
                          <a:pt x="8" y="18"/>
                        </a:lnTo>
                        <a:lnTo>
                          <a:pt x="12" y="18"/>
                        </a:lnTo>
                        <a:lnTo>
                          <a:pt x="15" y="16"/>
                        </a:lnTo>
                        <a:lnTo>
                          <a:pt x="16" y="12"/>
                        </a:lnTo>
                        <a:lnTo>
                          <a:pt x="17" y="9"/>
                        </a:lnTo>
                        <a:lnTo>
                          <a:pt x="17" y="9"/>
                        </a:lnTo>
                        <a:lnTo>
                          <a:pt x="16" y="6"/>
                        </a:lnTo>
                        <a:lnTo>
                          <a:pt x="15" y="2"/>
                        </a:lnTo>
                        <a:lnTo>
                          <a:pt x="12" y="1"/>
                        </a:lnTo>
                        <a:lnTo>
                          <a:pt x="8" y="0"/>
                        </a:lnTo>
                        <a:lnTo>
                          <a:pt x="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prstClr val="black"/>
                      </a:solidFill>
                      <a:cs typeface="Calibri" panose="020F0502020204030204" pitchFamily="34" charset="0"/>
                    </a:endParaRPr>
                  </a:p>
                </p:txBody>
              </p:sp>
              <p:sp>
                <p:nvSpPr>
                  <p:cNvPr id="89" name="Freeform 729"/>
                  <p:cNvSpPr>
                    <a:spLocks noEditPoints="1"/>
                  </p:cNvSpPr>
                  <p:nvPr/>
                </p:nvSpPr>
                <p:spPr bwMode="auto">
                  <a:xfrm>
                    <a:off x="7405857" y="3192078"/>
                    <a:ext cx="249475" cy="320754"/>
                  </a:xfrm>
                  <a:custGeom>
                    <a:avLst/>
                    <a:gdLst>
                      <a:gd name="T0" fmla="*/ 186 w 222"/>
                      <a:gd name="T1" fmla="*/ 197 h 284"/>
                      <a:gd name="T2" fmla="*/ 213 w 222"/>
                      <a:gd name="T3" fmla="*/ 152 h 284"/>
                      <a:gd name="T4" fmla="*/ 208 w 222"/>
                      <a:gd name="T5" fmla="*/ 143 h 284"/>
                      <a:gd name="T6" fmla="*/ 207 w 222"/>
                      <a:gd name="T7" fmla="*/ 143 h 284"/>
                      <a:gd name="T8" fmla="*/ 186 w 222"/>
                      <a:gd name="T9" fmla="*/ 133 h 284"/>
                      <a:gd name="T10" fmla="*/ 177 w 222"/>
                      <a:gd name="T11" fmla="*/ 48 h 284"/>
                      <a:gd name="T12" fmla="*/ 172 w 222"/>
                      <a:gd name="T13" fmla="*/ 41 h 284"/>
                      <a:gd name="T14" fmla="*/ 168 w 222"/>
                      <a:gd name="T15" fmla="*/ 40 h 284"/>
                      <a:gd name="T16" fmla="*/ 133 w 222"/>
                      <a:gd name="T17" fmla="*/ 26 h 284"/>
                      <a:gd name="T18" fmla="*/ 127 w 222"/>
                      <a:gd name="T19" fmla="*/ 19 h 284"/>
                      <a:gd name="T20" fmla="*/ 121 w 222"/>
                      <a:gd name="T21" fmla="*/ 19 h 284"/>
                      <a:gd name="T22" fmla="*/ 115 w 222"/>
                      <a:gd name="T23" fmla="*/ 26 h 284"/>
                      <a:gd name="T24" fmla="*/ 106 w 222"/>
                      <a:gd name="T25" fmla="*/ 9 h 284"/>
                      <a:gd name="T26" fmla="*/ 104 w 222"/>
                      <a:gd name="T27" fmla="*/ 2 h 284"/>
                      <a:gd name="T28" fmla="*/ 97 w 222"/>
                      <a:gd name="T29" fmla="*/ 0 h 284"/>
                      <a:gd name="T30" fmla="*/ 90 w 222"/>
                      <a:gd name="T31" fmla="*/ 5 h 284"/>
                      <a:gd name="T32" fmla="*/ 53 w 222"/>
                      <a:gd name="T33" fmla="*/ 40 h 284"/>
                      <a:gd name="T34" fmla="*/ 53 w 222"/>
                      <a:gd name="T35" fmla="*/ 40 h 284"/>
                      <a:gd name="T36" fmla="*/ 45 w 222"/>
                      <a:gd name="T37" fmla="*/ 44 h 284"/>
                      <a:gd name="T38" fmla="*/ 35 w 222"/>
                      <a:gd name="T39" fmla="*/ 132 h 284"/>
                      <a:gd name="T40" fmla="*/ 14 w 222"/>
                      <a:gd name="T41" fmla="*/ 143 h 284"/>
                      <a:gd name="T42" fmla="*/ 13 w 222"/>
                      <a:gd name="T43" fmla="*/ 143 h 284"/>
                      <a:gd name="T44" fmla="*/ 9 w 222"/>
                      <a:gd name="T45" fmla="*/ 149 h 284"/>
                      <a:gd name="T46" fmla="*/ 35 w 222"/>
                      <a:gd name="T47" fmla="*/ 197 h 284"/>
                      <a:gd name="T48" fmla="*/ 9 w 222"/>
                      <a:gd name="T49" fmla="*/ 240 h 284"/>
                      <a:gd name="T50" fmla="*/ 1 w 222"/>
                      <a:gd name="T51" fmla="*/ 245 h 284"/>
                      <a:gd name="T52" fmla="*/ 1 w 222"/>
                      <a:gd name="T53" fmla="*/ 252 h 284"/>
                      <a:gd name="T54" fmla="*/ 9 w 222"/>
                      <a:gd name="T55" fmla="*/ 257 h 284"/>
                      <a:gd name="T56" fmla="*/ 107 w 222"/>
                      <a:gd name="T57" fmla="*/ 284 h 284"/>
                      <a:gd name="T58" fmla="*/ 114 w 222"/>
                      <a:gd name="T59" fmla="*/ 283 h 284"/>
                      <a:gd name="T60" fmla="*/ 179 w 222"/>
                      <a:gd name="T61" fmla="*/ 257 h 284"/>
                      <a:gd name="T62" fmla="*/ 216 w 222"/>
                      <a:gd name="T63" fmla="*/ 257 h 284"/>
                      <a:gd name="T64" fmla="*/ 222 w 222"/>
                      <a:gd name="T65" fmla="*/ 248 h 284"/>
                      <a:gd name="T66" fmla="*/ 219 w 222"/>
                      <a:gd name="T67" fmla="*/ 242 h 284"/>
                      <a:gd name="T68" fmla="*/ 213 w 222"/>
                      <a:gd name="T69" fmla="*/ 240 h 284"/>
                      <a:gd name="T70" fmla="*/ 114 w 222"/>
                      <a:gd name="T71" fmla="*/ 99 h 284"/>
                      <a:gd name="T72" fmla="*/ 107 w 222"/>
                      <a:gd name="T73" fmla="*/ 99 h 284"/>
                      <a:gd name="T74" fmla="*/ 61 w 222"/>
                      <a:gd name="T75" fmla="*/ 58 h 284"/>
                      <a:gd name="T76" fmla="*/ 169 w 222"/>
                      <a:gd name="T77" fmla="*/ 191 h 284"/>
                      <a:gd name="T78" fmla="*/ 168 w 222"/>
                      <a:gd name="T79" fmla="*/ 195 h 284"/>
                      <a:gd name="T80" fmla="*/ 111 w 222"/>
                      <a:gd name="T81" fmla="*/ 266 h 284"/>
                      <a:gd name="T82" fmla="*/ 53 w 222"/>
                      <a:gd name="T83" fmla="*/ 195 h 284"/>
                      <a:gd name="T84" fmla="*/ 53 w 222"/>
                      <a:gd name="T85" fmla="*/ 193 h 284"/>
                      <a:gd name="T86" fmla="*/ 111 w 222"/>
                      <a:gd name="T87" fmla="*/ 11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84">
                        <a:moveTo>
                          <a:pt x="213" y="240"/>
                        </a:moveTo>
                        <a:lnTo>
                          <a:pt x="186" y="240"/>
                        </a:lnTo>
                        <a:lnTo>
                          <a:pt x="186" y="197"/>
                        </a:lnTo>
                        <a:lnTo>
                          <a:pt x="212" y="155"/>
                        </a:lnTo>
                        <a:lnTo>
                          <a:pt x="212" y="155"/>
                        </a:lnTo>
                        <a:lnTo>
                          <a:pt x="213" y="152"/>
                        </a:lnTo>
                        <a:lnTo>
                          <a:pt x="213" y="149"/>
                        </a:lnTo>
                        <a:lnTo>
                          <a:pt x="211" y="145"/>
                        </a:lnTo>
                        <a:lnTo>
                          <a:pt x="208" y="143"/>
                        </a:lnTo>
                        <a:lnTo>
                          <a:pt x="208" y="143"/>
                        </a:lnTo>
                        <a:lnTo>
                          <a:pt x="207" y="143"/>
                        </a:lnTo>
                        <a:lnTo>
                          <a:pt x="207" y="143"/>
                        </a:lnTo>
                        <a:lnTo>
                          <a:pt x="207" y="143"/>
                        </a:lnTo>
                        <a:lnTo>
                          <a:pt x="186" y="133"/>
                        </a:lnTo>
                        <a:lnTo>
                          <a:pt x="186" y="133"/>
                        </a:lnTo>
                        <a:lnTo>
                          <a:pt x="186" y="132"/>
                        </a:lnTo>
                        <a:lnTo>
                          <a:pt x="177" y="48"/>
                        </a:lnTo>
                        <a:lnTo>
                          <a:pt x="177" y="48"/>
                        </a:lnTo>
                        <a:lnTo>
                          <a:pt x="176" y="44"/>
                        </a:lnTo>
                        <a:lnTo>
                          <a:pt x="174" y="42"/>
                        </a:lnTo>
                        <a:lnTo>
                          <a:pt x="172" y="41"/>
                        </a:lnTo>
                        <a:lnTo>
                          <a:pt x="168" y="40"/>
                        </a:lnTo>
                        <a:lnTo>
                          <a:pt x="168" y="40"/>
                        </a:lnTo>
                        <a:lnTo>
                          <a:pt x="168" y="40"/>
                        </a:lnTo>
                        <a:lnTo>
                          <a:pt x="133" y="40"/>
                        </a:lnTo>
                        <a:lnTo>
                          <a:pt x="133" y="26"/>
                        </a:lnTo>
                        <a:lnTo>
                          <a:pt x="133" y="26"/>
                        </a:lnTo>
                        <a:lnTo>
                          <a:pt x="132" y="23"/>
                        </a:lnTo>
                        <a:lnTo>
                          <a:pt x="131" y="20"/>
                        </a:lnTo>
                        <a:lnTo>
                          <a:pt x="127" y="19"/>
                        </a:lnTo>
                        <a:lnTo>
                          <a:pt x="124" y="18"/>
                        </a:lnTo>
                        <a:lnTo>
                          <a:pt x="124" y="18"/>
                        </a:lnTo>
                        <a:lnTo>
                          <a:pt x="121" y="19"/>
                        </a:lnTo>
                        <a:lnTo>
                          <a:pt x="117" y="20"/>
                        </a:lnTo>
                        <a:lnTo>
                          <a:pt x="116" y="23"/>
                        </a:lnTo>
                        <a:lnTo>
                          <a:pt x="115" y="26"/>
                        </a:lnTo>
                        <a:lnTo>
                          <a:pt x="115" y="40"/>
                        </a:lnTo>
                        <a:lnTo>
                          <a:pt x="106" y="40"/>
                        </a:lnTo>
                        <a:lnTo>
                          <a:pt x="106" y="9"/>
                        </a:lnTo>
                        <a:lnTo>
                          <a:pt x="106" y="9"/>
                        </a:lnTo>
                        <a:lnTo>
                          <a:pt x="105" y="5"/>
                        </a:lnTo>
                        <a:lnTo>
                          <a:pt x="104" y="2"/>
                        </a:lnTo>
                        <a:lnTo>
                          <a:pt x="101" y="1"/>
                        </a:lnTo>
                        <a:lnTo>
                          <a:pt x="97" y="0"/>
                        </a:lnTo>
                        <a:lnTo>
                          <a:pt x="97" y="0"/>
                        </a:lnTo>
                        <a:lnTo>
                          <a:pt x="94" y="1"/>
                        </a:lnTo>
                        <a:lnTo>
                          <a:pt x="91" y="2"/>
                        </a:lnTo>
                        <a:lnTo>
                          <a:pt x="90" y="5"/>
                        </a:lnTo>
                        <a:lnTo>
                          <a:pt x="88" y="9"/>
                        </a:lnTo>
                        <a:lnTo>
                          <a:pt x="88" y="40"/>
                        </a:lnTo>
                        <a:lnTo>
                          <a:pt x="53" y="40"/>
                        </a:lnTo>
                        <a:lnTo>
                          <a:pt x="53" y="40"/>
                        </a:lnTo>
                        <a:lnTo>
                          <a:pt x="53" y="40"/>
                        </a:lnTo>
                        <a:lnTo>
                          <a:pt x="53" y="40"/>
                        </a:lnTo>
                        <a:lnTo>
                          <a:pt x="50" y="41"/>
                        </a:lnTo>
                        <a:lnTo>
                          <a:pt x="47" y="42"/>
                        </a:lnTo>
                        <a:lnTo>
                          <a:pt x="45" y="44"/>
                        </a:lnTo>
                        <a:lnTo>
                          <a:pt x="44" y="48"/>
                        </a:lnTo>
                        <a:lnTo>
                          <a:pt x="35" y="132"/>
                        </a:lnTo>
                        <a:lnTo>
                          <a:pt x="35" y="132"/>
                        </a:lnTo>
                        <a:lnTo>
                          <a:pt x="35" y="133"/>
                        </a:lnTo>
                        <a:lnTo>
                          <a:pt x="14" y="143"/>
                        </a:lnTo>
                        <a:lnTo>
                          <a:pt x="14" y="143"/>
                        </a:lnTo>
                        <a:lnTo>
                          <a:pt x="14" y="143"/>
                        </a:lnTo>
                        <a:lnTo>
                          <a:pt x="14" y="143"/>
                        </a:lnTo>
                        <a:lnTo>
                          <a:pt x="13" y="143"/>
                        </a:lnTo>
                        <a:lnTo>
                          <a:pt x="13" y="143"/>
                        </a:lnTo>
                        <a:lnTo>
                          <a:pt x="11" y="145"/>
                        </a:lnTo>
                        <a:lnTo>
                          <a:pt x="9" y="149"/>
                        </a:lnTo>
                        <a:lnTo>
                          <a:pt x="9" y="152"/>
                        </a:lnTo>
                        <a:lnTo>
                          <a:pt x="10" y="155"/>
                        </a:lnTo>
                        <a:lnTo>
                          <a:pt x="35" y="197"/>
                        </a:lnTo>
                        <a:lnTo>
                          <a:pt x="35" y="240"/>
                        </a:lnTo>
                        <a:lnTo>
                          <a:pt x="9" y="240"/>
                        </a:lnTo>
                        <a:lnTo>
                          <a:pt x="9" y="240"/>
                        </a:lnTo>
                        <a:lnTo>
                          <a:pt x="5" y="241"/>
                        </a:lnTo>
                        <a:lnTo>
                          <a:pt x="2" y="242"/>
                        </a:lnTo>
                        <a:lnTo>
                          <a:pt x="1" y="245"/>
                        </a:lnTo>
                        <a:lnTo>
                          <a:pt x="0" y="248"/>
                        </a:lnTo>
                        <a:lnTo>
                          <a:pt x="0" y="248"/>
                        </a:lnTo>
                        <a:lnTo>
                          <a:pt x="1" y="252"/>
                        </a:lnTo>
                        <a:lnTo>
                          <a:pt x="2" y="255"/>
                        </a:lnTo>
                        <a:lnTo>
                          <a:pt x="5" y="257"/>
                        </a:lnTo>
                        <a:lnTo>
                          <a:pt x="9" y="257"/>
                        </a:lnTo>
                        <a:lnTo>
                          <a:pt x="42" y="257"/>
                        </a:lnTo>
                        <a:lnTo>
                          <a:pt x="107" y="284"/>
                        </a:lnTo>
                        <a:lnTo>
                          <a:pt x="107" y="284"/>
                        </a:lnTo>
                        <a:lnTo>
                          <a:pt x="111" y="284"/>
                        </a:lnTo>
                        <a:lnTo>
                          <a:pt x="111" y="284"/>
                        </a:lnTo>
                        <a:lnTo>
                          <a:pt x="114" y="283"/>
                        </a:lnTo>
                        <a:lnTo>
                          <a:pt x="114" y="283"/>
                        </a:lnTo>
                        <a:lnTo>
                          <a:pt x="114" y="284"/>
                        </a:lnTo>
                        <a:lnTo>
                          <a:pt x="179" y="257"/>
                        </a:lnTo>
                        <a:lnTo>
                          <a:pt x="213" y="257"/>
                        </a:lnTo>
                        <a:lnTo>
                          <a:pt x="213" y="257"/>
                        </a:lnTo>
                        <a:lnTo>
                          <a:pt x="216" y="257"/>
                        </a:lnTo>
                        <a:lnTo>
                          <a:pt x="219" y="255"/>
                        </a:lnTo>
                        <a:lnTo>
                          <a:pt x="221" y="252"/>
                        </a:lnTo>
                        <a:lnTo>
                          <a:pt x="222" y="248"/>
                        </a:lnTo>
                        <a:lnTo>
                          <a:pt x="222" y="248"/>
                        </a:lnTo>
                        <a:lnTo>
                          <a:pt x="221" y="245"/>
                        </a:lnTo>
                        <a:lnTo>
                          <a:pt x="219" y="242"/>
                        </a:lnTo>
                        <a:lnTo>
                          <a:pt x="216" y="241"/>
                        </a:lnTo>
                        <a:lnTo>
                          <a:pt x="213" y="240"/>
                        </a:lnTo>
                        <a:lnTo>
                          <a:pt x="213" y="240"/>
                        </a:lnTo>
                        <a:close/>
                        <a:moveTo>
                          <a:pt x="167" y="124"/>
                        </a:moveTo>
                        <a:lnTo>
                          <a:pt x="114" y="99"/>
                        </a:lnTo>
                        <a:lnTo>
                          <a:pt x="114" y="99"/>
                        </a:lnTo>
                        <a:lnTo>
                          <a:pt x="111" y="97"/>
                        </a:lnTo>
                        <a:lnTo>
                          <a:pt x="107" y="99"/>
                        </a:lnTo>
                        <a:lnTo>
                          <a:pt x="107" y="99"/>
                        </a:lnTo>
                        <a:lnTo>
                          <a:pt x="107" y="99"/>
                        </a:lnTo>
                        <a:lnTo>
                          <a:pt x="54" y="124"/>
                        </a:lnTo>
                        <a:lnTo>
                          <a:pt x="61" y="58"/>
                        </a:lnTo>
                        <a:lnTo>
                          <a:pt x="161" y="58"/>
                        </a:lnTo>
                        <a:lnTo>
                          <a:pt x="167" y="124"/>
                        </a:lnTo>
                        <a:close/>
                        <a:moveTo>
                          <a:pt x="169" y="191"/>
                        </a:moveTo>
                        <a:lnTo>
                          <a:pt x="169" y="191"/>
                        </a:lnTo>
                        <a:lnTo>
                          <a:pt x="168" y="193"/>
                        </a:lnTo>
                        <a:lnTo>
                          <a:pt x="168" y="195"/>
                        </a:lnTo>
                        <a:lnTo>
                          <a:pt x="168" y="195"/>
                        </a:lnTo>
                        <a:lnTo>
                          <a:pt x="168" y="243"/>
                        </a:lnTo>
                        <a:lnTo>
                          <a:pt x="111" y="266"/>
                        </a:lnTo>
                        <a:lnTo>
                          <a:pt x="53" y="243"/>
                        </a:lnTo>
                        <a:lnTo>
                          <a:pt x="53" y="195"/>
                        </a:lnTo>
                        <a:lnTo>
                          <a:pt x="53" y="195"/>
                        </a:lnTo>
                        <a:lnTo>
                          <a:pt x="53" y="195"/>
                        </a:lnTo>
                        <a:lnTo>
                          <a:pt x="53" y="195"/>
                        </a:lnTo>
                        <a:lnTo>
                          <a:pt x="53" y="193"/>
                        </a:lnTo>
                        <a:lnTo>
                          <a:pt x="52" y="191"/>
                        </a:lnTo>
                        <a:lnTo>
                          <a:pt x="30" y="155"/>
                        </a:lnTo>
                        <a:lnTo>
                          <a:pt x="111" y="116"/>
                        </a:lnTo>
                        <a:lnTo>
                          <a:pt x="192" y="155"/>
                        </a:lnTo>
                        <a:lnTo>
                          <a:pt x="169" y="1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prstClr val="black"/>
                      </a:solidFill>
                      <a:cs typeface="Calibri" panose="020F0502020204030204" pitchFamily="34" charset="0"/>
                    </a:endParaRPr>
                  </a:p>
                </p:txBody>
              </p:sp>
              <p:sp>
                <p:nvSpPr>
                  <p:cNvPr id="90" name="Freeform 730"/>
                  <p:cNvSpPr>
                    <a:spLocks/>
                  </p:cNvSpPr>
                  <p:nvPr/>
                </p:nvSpPr>
                <p:spPr bwMode="auto">
                  <a:xfrm>
                    <a:off x="7584053" y="3495012"/>
                    <a:ext cx="62372" cy="17820"/>
                  </a:xfrm>
                  <a:custGeom>
                    <a:avLst/>
                    <a:gdLst>
                      <a:gd name="T0" fmla="*/ 45 w 54"/>
                      <a:gd name="T1" fmla="*/ 0 h 18"/>
                      <a:gd name="T2" fmla="*/ 9 w 54"/>
                      <a:gd name="T3" fmla="*/ 0 h 18"/>
                      <a:gd name="T4" fmla="*/ 9 w 54"/>
                      <a:gd name="T5" fmla="*/ 0 h 18"/>
                      <a:gd name="T6" fmla="*/ 6 w 54"/>
                      <a:gd name="T7" fmla="*/ 1 h 18"/>
                      <a:gd name="T8" fmla="*/ 3 w 54"/>
                      <a:gd name="T9" fmla="*/ 2 h 18"/>
                      <a:gd name="T10" fmla="*/ 2 w 54"/>
                      <a:gd name="T11" fmla="*/ 6 h 18"/>
                      <a:gd name="T12" fmla="*/ 0 w 54"/>
                      <a:gd name="T13" fmla="*/ 9 h 18"/>
                      <a:gd name="T14" fmla="*/ 0 w 54"/>
                      <a:gd name="T15" fmla="*/ 9 h 18"/>
                      <a:gd name="T16" fmla="*/ 2 w 54"/>
                      <a:gd name="T17" fmla="*/ 12 h 18"/>
                      <a:gd name="T18" fmla="*/ 3 w 54"/>
                      <a:gd name="T19" fmla="*/ 16 h 18"/>
                      <a:gd name="T20" fmla="*/ 6 w 54"/>
                      <a:gd name="T21" fmla="*/ 18 h 18"/>
                      <a:gd name="T22" fmla="*/ 9 w 54"/>
                      <a:gd name="T23" fmla="*/ 18 h 18"/>
                      <a:gd name="T24" fmla="*/ 45 w 54"/>
                      <a:gd name="T25" fmla="*/ 18 h 18"/>
                      <a:gd name="T26" fmla="*/ 45 w 54"/>
                      <a:gd name="T27" fmla="*/ 18 h 18"/>
                      <a:gd name="T28" fmla="*/ 48 w 54"/>
                      <a:gd name="T29" fmla="*/ 18 h 18"/>
                      <a:gd name="T30" fmla="*/ 52 w 54"/>
                      <a:gd name="T31" fmla="*/ 16 h 18"/>
                      <a:gd name="T32" fmla="*/ 53 w 54"/>
                      <a:gd name="T33" fmla="*/ 12 h 18"/>
                      <a:gd name="T34" fmla="*/ 54 w 54"/>
                      <a:gd name="T35" fmla="*/ 9 h 18"/>
                      <a:gd name="T36" fmla="*/ 54 w 54"/>
                      <a:gd name="T37" fmla="*/ 9 h 18"/>
                      <a:gd name="T38" fmla="*/ 53 w 54"/>
                      <a:gd name="T39" fmla="*/ 6 h 18"/>
                      <a:gd name="T40" fmla="*/ 52 w 54"/>
                      <a:gd name="T41" fmla="*/ 2 h 18"/>
                      <a:gd name="T42" fmla="*/ 48 w 54"/>
                      <a:gd name="T43" fmla="*/ 1 h 18"/>
                      <a:gd name="T44" fmla="*/ 45 w 54"/>
                      <a:gd name="T45" fmla="*/ 0 h 18"/>
                      <a:gd name="T46" fmla="*/ 45 w 54"/>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8">
                        <a:moveTo>
                          <a:pt x="45" y="0"/>
                        </a:moveTo>
                        <a:lnTo>
                          <a:pt x="9" y="0"/>
                        </a:lnTo>
                        <a:lnTo>
                          <a:pt x="9" y="0"/>
                        </a:lnTo>
                        <a:lnTo>
                          <a:pt x="6" y="1"/>
                        </a:lnTo>
                        <a:lnTo>
                          <a:pt x="3" y="2"/>
                        </a:lnTo>
                        <a:lnTo>
                          <a:pt x="2" y="6"/>
                        </a:lnTo>
                        <a:lnTo>
                          <a:pt x="0" y="9"/>
                        </a:lnTo>
                        <a:lnTo>
                          <a:pt x="0" y="9"/>
                        </a:lnTo>
                        <a:lnTo>
                          <a:pt x="2" y="12"/>
                        </a:lnTo>
                        <a:lnTo>
                          <a:pt x="3" y="16"/>
                        </a:lnTo>
                        <a:lnTo>
                          <a:pt x="6" y="18"/>
                        </a:lnTo>
                        <a:lnTo>
                          <a:pt x="9" y="18"/>
                        </a:lnTo>
                        <a:lnTo>
                          <a:pt x="45" y="18"/>
                        </a:lnTo>
                        <a:lnTo>
                          <a:pt x="45" y="18"/>
                        </a:lnTo>
                        <a:lnTo>
                          <a:pt x="48" y="18"/>
                        </a:lnTo>
                        <a:lnTo>
                          <a:pt x="52" y="16"/>
                        </a:lnTo>
                        <a:lnTo>
                          <a:pt x="53" y="12"/>
                        </a:lnTo>
                        <a:lnTo>
                          <a:pt x="54" y="9"/>
                        </a:lnTo>
                        <a:lnTo>
                          <a:pt x="54" y="9"/>
                        </a:lnTo>
                        <a:lnTo>
                          <a:pt x="53" y="6"/>
                        </a:lnTo>
                        <a:lnTo>
                          <a:pt x="52" y="2"/>
                        </a:lnTo>
                        <a:lnTo>
                          <a:pt x="48" y="1"/>
                        </a:lnTo>
                        <a:lnTo>
                          <a:pt x="45" y="0"/>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prstClr val="black"/>
                      </a:solidFill>
                      <a:cs typeface="Calibri" panose="020F0502020204030204" pitchFamily="34" charset="0"/>
                    </a:endParaRPr>
                  </a:p>
                </p:txBody>
              </p:sp>
              <p:sp>
                <p:nvSpPr>
                  <p:cNvPr id="91" name="Freeform 731"/>
                  <p:cNvSpPr>
                    <a:spLocks/>
                  </p:cNvSpPr>
                  <p:nvPr/>
                </p:nvSpPr>
                <p:spPr bwMode="auto">
                  <a:xfrm>
                    <a:off x="7414764" y="3495012"/>
                    <a:ext cx="62372" cy="17820"/>
                  </a:xfrm>
                  <a:custGeom>
                    <a:avLst/>
                    <a:gdLst>
                      <a:gd name="T0" fmla="*/ 44 w 53"/>
                      <a:gd name="T1" fmla="*/ 0 h 18"/>
                      <a:gd name="T2" fmla="*/ 8 w 53"/>
                      <a:gd name="T3" fmla="*/ 0 h 18"/>
                      <a:gd name="T4" fmla="*/ 8 w 53"/>
                      <a:gd name="T5" fmla="*/ 0 h 18"/>
                      <a:gd name="T6" fmla="*/ 5 w 53"/>
                      <a:gd name="T7" fmla="*/ 1 h 18"/>
                      <a:gd name="T8" fmla="*/ 2 w 53"/>
                      <a:gd name="T9" fmla="*/ 2 h 18"/>
                      <a:gd name="T10" fmla="*/ 1 w 53"/>
                      <a:gd name="T11" fmla="*/ 6 h 18"/>
                      <a:gd name="T12" fmla="*/ 0 w 53"/>
                      <a:gd name="T13" fmla="*/ 9 h 18"/>
                      <a:gd name="T14" fmla="*/ 0 w 53"/>
                      <a:gd name="T15" fmla="*/ 9 h 18"/>
                      <a:gd name="T16" fmla="*/ 1 w 53"/>
                      <a:gd name="T17" fmla="*/ 12 h 18"/>
                      <a:gd name="T18" fmla="*/ 2 w 53"/>
                      <a:gd name="T19" fmla="*/ 16 h 18"/>
                      <a:gd name="T20" fmla="*/ 5 w 53"/>
                      <a:gd name="T21" fmla="*/ 18 h 18"/>
                      <a:gd name="T22" fmla="*/ 8 w 53"/>
                      <a:gd name="T23" fmla="*/ 18 h 18"/>
                      <a:gd name="T24" fmla="*/ 44 w 53"/>
                      <a:gd name="T25" fmla="*/ 18 h 18"/>
                      <a:gd name="T26" fmla="*/ 44 w 53"/>
                      <a:gd name="T27" fmla="*/ 18 h 18"/>
                      <a:gd name="T28" fmla="*/ 47 w 53"/>
                      <a:gd name="T29" fmla="*/ 18 h 18"/>
                      <a:gd name="T30" fmla="*/ 51 w 53"/>
                      <a:gd name="T31" fmla="*/ 16 h 18"/>
                      <a:gd name="T32" fmla="*/ 52 w 53"/>
                      <a:gd name="T33" fmla="*/ 12 h 18"/>
                      <a:gd name="T34" fmla="*/ 53 w 53"/>
                      <a:gd name="T35" fmla="*/ 9 h 18"/>
                      <a:gd name="T36" fmla="*/ 53 w 53"/>
                      <a:gd name="T37" fmla="*/ 9 h 18"/>
                      <a:gd name="T38" fmla="*/ 52 w 53"/>
                      <a:gd name="T39" fmla="*/ 6 h 18"/>
                      <a:gd name="T40" fmla="*/ 51 w 53"/>
                      <a:gd name="T41" fmla="*/ 2 h 18"/>
                      <a:gd name="T42" fmla="*/ 47 w 53"/>
                      <a:gd name="T43" fmla="*/ 1 h 18"/>
                      <a:gd name="T44" fmla="*/ 44 w 53"/>
                      <a:gd name="T45" fmla="*/ 0 h 18"/>
                      <a:gd name="T46" fmla="*/ 44 w 53"/>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8">
                        <a:moveTo>
                          <a:pt x="44" y="0"/>
                        </a:moveTo>
                        <a:lnTo>
                          <a:pt x="8" y="0"/>
                        </a:lnTo>
                        <a:lnTo>
                          <a:pt x="8" y="0"/>
                        </a:lnTo>
                        <a:lnTo>
                          <a:pt x="5" y="1"/>
                        </a:lnTo>
                        <a:lnTo>
                          <a:pt x="2" y="2"/>
                        </a:lnTo>
                        <a:lnTo>
                          <a:pt x="1" y="6"/>
                        </a:lnTo>
                        <a:lnTo>
                          <a:pt x="0" y="9"/>
                        </a:lnTo>
                        <a:lnTo>
                          <a:pt x="0" y="9"/>
                        </a:lnTo>
                        <a:lnTo>
                          <a:pt x="1" y="12"/>
                        </a:lnTo>
                        <a:lnTo>
                          <a:pt x="2" y="16"/>
                        </a:lnTo>
                        <a:lnTo>
                          <a:pt x="5" y="18"/>
                        </a:lnTo>
                        <a:lnTo>
                          <a:pt x="8" y="18"/>
                        </a:lnTo>
                        <a:lnTo>
                          <a:pt x="44" y="18"/>
                        </a:lnTo>
                        <a:lnTo>
                          <a:pt x="44" y="18"/>
                        </a:lnTo>
                        <a:lnTo>
                          <a:pt x="47" y="18"/>
                        </a:lnTo>
                        <a:lnTo>
                          <a:pt x="51" y="16"/>
                        </a:lnTo>
                        <a:lnTo>
                          <a:pt x="52" y="12"/>
                        </a:lnTo>
                        <a:lnTo>
                          <a:pt x="53" y="9"/>
                        </a:lnTo>
                        <a:lnTo>
                          <a:pt x="53" y="9"/>
                        </a:lnTo>
                        <a:lnTo>
                          <a:pt x="52" y="6"/>
                        </a:lnTo>
                        <a:lnTo>
                          <a:pt x="51" y="2"/>
                        </a:lnTo>
                        <a:lnTo>
                          <a:pt x="47" y="1"/>
                        </a:lnTo>
                        <a:lnTo>
                          <a:pt x="44" y="0"/>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prstClr val="black"/>
                      </a:solidFill>
                      <a:cs typeface="Calibri" panose="020F0502020204030204" pitchFamily="34" charset="0"/>
                    </a:endParaRPr>
                  </a:p>
                </p:txBody>
              </p:sp>
            </p:grpSp>
          </p:grpSp>
        </p:grpSp>
        <p:grpSp>
          <p:nvGrpSpPr>
            <p:cNvPr id="58" name="קבוצה 57"/>
            <p:cNvGrpSpPr/>
            <p:nvPr/>
          </p:nvGrpSpPr>
          <p:grpSpPr>
            <a:xfrm>
              <a:off x="7695404" y="1626418"/>
              <a:ext cx="1500021" cy="574858"/>
              <a:chOff x="3162480" y="1423849"/>
              <a:chExt cx="2128263" cy="815614"/>
            </a:xfrm>
          </p:grpSpPr>
          <p:sp>
            <p:nvSpPr>
              <p:cNvPr id="59" name="TextBox 40"/>
              <p:cNvSpPr txBox="1">
                <a:spLocks noChangeArrowheads="1"/>
              </p:cNvSpPr>
              <p:nvPr/>
            </p:nvSpPr>
            <p:spPr bwMode="auto">
              <a:xfrm>
                <a:off x="3954130" y="1435898"/>
                <a:ext cx="1336613" cy="685547"/>
              </a:xfrm>
              <a:prstGeom prst="rect">
                <a:avLst/>
              </a:prstGeom>
              <a:noFill/>
              <a:ln w="9525">
                <a:noFill/>
                <a:miter lim="800000"/>
                <a:headEnd/>
                <a:tailEnd/>
              </a:ln>
            </p:spPr>
            <p:txBody>
              <a:bodyPr wrap="square">
                <a:spAutoFit/>
              </a:bodyPr>
              <a:lstStyle/>
              <a:p>
                <a:pPr defTabSz="914108"/>
                <a:r>
                  <a:rPr lang="en-US" sz="1400" b="1" dirty="0">
                    <a:solidFill>
                      <a:srgbClr val="02B0E6"/>
                    </a:solidFill>
                    <a:cs typeface="Calibri" panose="020F0502020204030204" pitchFamily="34" charset="0"/>
                  </a:rPr>
                  <a:t>Advising bank</a:t>
                </a:r>
              </a:p>
            </p:txBody>
          </p:sp>
          <p:grpSp>
            <p:nvGrpSpPr>
              <p:cNvPr id="60" name="קבוצה 59"/>
              <p:cNvGrpSpPr/>
              <p:nvPr/>
            </p:nvGrpSpPr>
            <p:grpSpPr>
              <a:xfrm>
                <a:off x="3162480" y="1423849"/>
                <a:ext cx="815614" cy="815614"/>
                <a:chOff x="3162480" y="1423849"/>
                <a:chExt cx="815614" cy="815614"/>
              </a:xfrm>
            </p:grpSpPr>
            <p:sp>
              <p:nvSpPr>
                <p:cNvPr id="61" name="אליפסה 60"/>
                <p:cNvSpPr/>
                <p:nvPr/>
              </p:nvSpPr>
              <p:spPr>
                <a:xfrm>
                  <a:off x="3162480" y="1423849"/>
                  <a:ext cx="815614" cy="8156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b="1" dirty="0">
                    <a:solidFill>
                      <a:srgbClr val="02B0E6"/>
                    </a:solidFill>
                    <a:cs typeface="Calibri" panose="020F0502020204030204" pitchFamily="34" charset="0"/>
                  </a:endParaRPr>
                </a:p>
              </p:txBody>
            </p:sp>
            <p:grpSp>
              <p:nvGrpSpPr>
                <p:cNvPr id="62" name="קבוצה 61"/>
                <p:cNvGrpSpPr/>
                <p:nvPr/>
              </p:nvGrpSpPr>
              <p:grpSpPr>
                <a:xfrm>
                  <a:off x="3376684" y="1610226"/>
                  <a:ext cx="399829" cy="376981"/>
                  <a:chOff x="1437170" y="323474"/>
                  <a:chExt cx="312594" cy="294732"/>
                </a:xfrm>
              </p:grpSpPr>
              <p:sp>
                <p:nvSpPr>
                  <p:cNvPr id="63" name="Freeform 1376"/>
                  <p:cNvSpPr>
                    <a:spLocks/>
                  </p:cNvSpPr>
                  <p:nvPr/>
                </p:nvSpPr>
                <p:spPr bwMode="auto">
                  <a:xfrm>
                    <a:off x="1437170" y="600343"/>
                    <a:ext cx="312594" cy="17863"/>
                  </a:xfrm>
                  <a:custGeom>
                    <a:avLst/>
                    <a:gdLst>
                      <a:gd name="T0" fmla="*/ 275 w 284"/>
                      <a:gd name="T1" fmla="*/ 0 h 17"/>
                      <a:gd name="T2" fmla="*/ 9 w 284"/>
                      <a:gd name="T3" fmla="*/ 0 h 17"/>
                      <a:gd name="T4" fmla="*/ 9 w 284"/>
                      <a:gd name="T5" fmla="*/ 0 h 17"/>
                      <a:gd name="T6" fmla="*/ 5 w 284"/>
                      <a:gd name="T7" fmla="*/ 1 h 17"/>
                      <a:gd name="T8" fmla="*/ 3 w 284"/>
                      <a:gd name="T9" fmla="*/ 2 h 17"/>
                      <a:gd name="T10" fmla="*/ 1 w 284"/>
                      <a:gd name="T11" fmla="*/ 5 h 17"/>
                      <a:gd name="T12" fmla="*/ 0 w 284"/>
                      <a:gd name="T13" fmla="*/ 9 h 17"/>
                      <a:gd name="T14" fmla="*/ 0 w 284"/>
                      <a:gd name="T15" fmla="*/ 9 h 17"/>
                      <a:gd name="T16" fmla="*/ 1 w 284"/>
                      <a:gd name="T17" fmla="*/ 12 h 17"/>
                      <a:gd name="T18" fmla="*/ 3 w 284"/>
                      <a:gd name="T19" fmla="*/ 15 h 17"/>
                      <a:gd name="T20" fmla="*/ 5 w 284"/>
                      <a:gd name="T21" fmla="*/ 16 h 17"/>
                      <a:gd name="T22" fmla="*/ 9 w 284"/>
                      <a:gd name="T23" fmla="*/ 17 h 17"/>
                      <a:gd name="T24" fmla="*/ 275 w 284"/>
                      <a:gd name="T25" fmla="*/ 17 h 17"/>
                      <a:gd name="T26" fmla="*/ 275 w 284"/>
                      <a:gd name="T27" fmla="*/ 17 h 17"/>
                      <a:gd name="T28" fmla="*/ 278 w 284"/>
                      <a:gd name="T29" fmla="*/ 16 h 17"/>
                      <a:gd name="T30" fmla="*/ 282 w 284"/>
                      <a:gd name="T31" fmla="*/ 15 h 17"/>
                      <a:gd name="T32" fmla="*/ 284 w 284"/>
                      <a:gd name="T33" fmla="*/ 12 h 17"/>
                      <a:gd name="T34" fmla="*/ 284 w 284"/>
                      <a:gd name="T35" fmla="*/ 9 h 17"/>
                      <a:gd name="T36" fmla="*/ 284 w 284"/>
                      <a:gd name="T37" fmla="*/ 9 h 17"/>
                      <a:gd name="T38" fmla="*/ 284 w 284"/>
                      <a:gd name="T39" fmla="*/ 5 h 17"/>
                      <a:gd name="T40" fmla="*/ 282 w 284"/>
                      <a:gd name="T41" fmla="*/ 2 h 17"/>
                      <a:gd name="T42" fmla="*/ 278 w 284"/>
                      <a:gd name="T43" fmla="*/ 1 h 17"/>
                      <a:gd name="T44" fmla="*/ 275 w 284"/>
                      <a:gd name="T45" fmla="*/ 0 h 17"/>
                      <a:gd name="T46" fmla="*/ 275 w 284"/>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 h="17">
                        <a:moveTo>
                          <a:pt x="275" y="0"/>
                        </a:moveTo>
                        <a:lnTo>
                          <a:pt x="9" y="0"/>
                        </a:lnTo>
                        <a:lnTo>
                          <a:pt x="9" y="0"/>
                        </a:lnTo>
                        <a:lnTo>
                          <a:pt x="5" y="1"/>
                        </a:lnTo>
                        <a:lnTo>
                          <a:pt x="3" y="2"/>
                        </a:lnTo>
                        <a:lnTo>
                          <a:pt x="1" y="5"/>
                        </a:lnTo>
                        <a:lnTo>
                          <a:pt x="0" y="9"/>
                        </a:lnTo>
                        <a:lnTo>
                          <a:pt x="0" y="9"/>
                        </a:lnTo>
                        <a:lnTo>
                          <a:pt x="1" y="12"/>
                        </a:lnTo>
                        <a:lnTo>
                          <a:pt x="3" y="15"/>
                        </a:lnTo>
                        <a:lnTo>
                          <a:pt x="5" y="16"/>
                        </a:lnTo>
                        <a:lnTo>
                          <a:pt x="9" y="17"/>
                        </a:lnTo>
                        <a:lnTo>
                          <a:pt x="275" y="17"/>
                        </a:lnTo>
                        <a:lnTo>
                          <a:pt x="275" y="17"/>
                        </a:lnTo>
                        <a:lnTo>
                          <a:pt x="278" y="16"/>
                        </a:lnTo>
                        <a:lnTo>
                          <a:pt x="282" y="15"/>
                        </a:lnTo>
                        <a:lnTo>
                          <a:pt x="284" y="12"/>
                        </a:lnTo>
                        <a:lnTo>
                          <a:pt x="284" y="9"/>
                        </a:lnTo>
                        <a:lnTo>
                          <a:pt x="284" y="9"/>
                        </a:lnTo>
                        <a:lnTo>
                          <a:pt x="284" y="5"/>
                        </a:lnTo>
                        <a:lnTo>
                          <a:pt x="282" y="2"/>
                        </a:lnTo>
                        <a:lnTo>
                          <a:pt x="278" y="1"/>
                        </a:lnTo>
                        <a:lnTo>
                          <a:pt x="275" y="0"/>
                        </a:lnTo>
                        <a:lnTo>
                          <a:pt x="27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b="1" dirty="0">
                      <a:solidFill>
                        <a:srgbClr val="02B0E6"/>
                      </a:solidFill>
                      <a:cs typeface="Calibri" panose="020F0502020204030204" pitchFamily="34" charset="0"/>
                    </a:endParaRPr>
                  </a:p>
                </p:txBody>
              </p:sp>
              <p:sp>
                <p:nvSpPr>
                  <p:cNvPr id="64" name="Freeform 1377"/>
                  <p:cNvSpPr>
                    <a:spLocks noEditPoints="1"/>
                  </p:cNvSpPr>
                  <p:nvPr/>
                </p:nvSpPr>
                <p:spPr bwMode="auto">
                  <a:xfrm>
                    <a:off x="1437170" y="323474"/>
                    <a:ext cx="312594" cy="267938"/>
                  </a:xfrm>
                  <a:custGeom>
                    <a:avLst/>
                    <a:gdLst>
                      <a:gd name="T0" fmla="*/ 53 w 284"/>
                      <a:gd name="T1" fmla="*/ 98 h 240"/>
                      <a:gd name="T2" fmla="*/ 31 w 284"/>
                      <a:gd name="T3" fmla="*/ 222 h 240"/>
                      <a:gd name="T4" fmla="*/ 28 w 284"/>
                      <a:gd name="T5" fmla="*/ 223 h 240"/>
                      <a:gd name="T6" fmla="*/ 23 w 284"/>
                      <a:gd name="T7" fmla="*/ 228 h 240"/>
                      <a:gd name="T8" fmla="*/ 22 w 284"/>
                      <a:gd name="T9" fmla="*/ 231 h 240"/>
                      <a:gd name="T10" fmla="*/ 25 w 284"/>
                      <a:gd name="T11" fmla="*/ 238 h 240"/>
                      <a:gd name="T12" fmla="*/ 31 w 284"/>
                      <a:gd name="T13" fmla="*/ 240 h 240"/>
                      <a:gd name="T14" fmla="*/ 253 w 284"/>
                      <a:gd name="T15" fmla="*/ 240 h 240"/>
                      <a:gd name="T16" fmla="*/ 259 w 284"/>
                      <a:gd name="T17" fmla="*/ 238 h 240"/>
                      <a:gd name="T18" fmla="*/ 262 w 284"/>
                      <a:gd name="T19" fmla="*/ 231 h 240"/>
                      <a:gd name="T20" fmla="*/ 262 w 284"/>
                      <a:gd name="T21" fmla="*/ 228 h 240"/>
                      <a:gd name="T22" fmla="*/ 256 w 284"/>
                      <a:gd name="T23" fmla="*/ 223 h 240"/>
                      <a:gd name="T24" fmla="*/ 231 w 284"/>
                      <a:gd name="T25" fmla="*/ 222 h 240"/>
                      <a:gd name="T26" fmla="*/ 275 w 284"/>
                      <a:gd name="T27" fmla="*/ 98 h 240"/>
                      <a:gd name="T28" fmla="*/ 275 w 284"/>
                      <a:gd name="T29" fmla="*/ 98 h 240"/>
                      <a:gd name="T30" fmla="*/ 278 w 284"/>
                      <a:gd name="T31" fmla="*/ 97 h 240"/>
                      <a:gd name="T32" fmla="*/ 284 w 284"/>
                      <a:gd name="T33" fmla="*/ 92 h 240"/>
                      <a:gd name="T34" fmla="*/ 284 w 284"/>
                      <a:gd name="T35" fmla="*/ 89 h 240"/>
                      <a:gd name="T36" fmla="*/ 283 w 284"/>
                      <a:gd name="T37" fmla="*/ 85 h 240"/>
                      <a:gd name="T38" fmla="*/ 279 w 284"/>
                      <a:gd name="T39" fmla="*/ 81 h 240"/>
                      <a:gd name="T40" fmla="*/ 146 w 284"/>
                      <a:gd name="T41" fmla="*/ 1 h 240"/>
                      <a:gd name="T42" fmla="*/ 137 w 284"/>
                      <a:gd name="T43" fmla="*/ 1 h 240"/>
                      <a:gd name="T44" fmla="*/ 4 w 284"/>
                      <a:gd name="T45" fmla="*/ 81 h 240"/>
                      <a:gd name="T46" fmla="*/ 1 w 284"/>
                      <a:gd name="T47" fmla="*/ 86 h 240"/>
                      <a:gd name="T48" fmla="*/ 0 w 284"/>
                      <a:gd name="T49" fmla="*/ 91 h 240"/>
                      <a:gd name="T50" fmla="*/ 2 w 284"/>
                      <a:gd name="T51" fmla="*/ 94 h 240"/>
                      <a:gd name="T52" fmla="*/ 6 w 284"/>
                      <a:gd name="T53" fmla="*/ 98 h 240"/>
                      <a:gd name="T54" fmla="*/ 9 w 284"/>
                      <a:gd name="T55" fmla="*/ 98 h 240"/>
                      <a:gd name="T56" fmla="*/ 106 w 284"/>
                      <a:gd name="T57" fmla="*/ 98 h 240"/>
                      <a:gd name="T58" fmla="*/ 71 w 284"/>
                      <a:gd name="T59" fmla="*/ 222 h 240"/>
                      <a:gd name="T60" fmla="*/ 160 w 284"/>
                      <a:gd name="T61" fmla="*/ 98 h 240"/>
                      <a:gd name="T62" fmla="*/ 124 w 284"/>
                      <a:gd name="T63" fmla="*/ 222 h 240"/>
                      <a:gd name="T64" fmla="*/ 160 w 284"/>
                      <a:gd name="T65" fmla="*/ 98 h 240"/>
                      <a:gd name="T66" fmla="*/ 177 w 284"/>
                      <a:gd name="T67" fmla="*/ 222 h 240"/>
                      <a:gd name="T68" fmla="*/ 213 w 284"/>
                      <a:gd name="T69" fmla="*/ 98 h 240"/>
                      <a:gd name="T70" fmla="*/ 142 w 284"/>
                      <a:gd name="T71" fmla="*/ 19 h 240"/>
                      <a:gd name="T72" fmla="*/ 41 w 284"/>
                      <a:gd name="T73" fmla="*/ 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240">
                        <a:moveTo>
                          <a:pt x="9" y="98"/>
                        </a:moveTo>
                        <a:lnTo>
                          <a:pt x="53" y="98"/>
                        </a:lnTo>
                        <a:lnTo>
                          <a:pt x="53" y="222"/>
                        </a:lnTo>
                        <a:lnTo>
                          <a:pt x="31" y="222"/>
                        </a:lnTo>
                        <a:lnTo>
                          <a:pt x="31" y="222"/>
                        </a:lnTo>
                        <a:lnTo>
                          <a:pt x="28" y="223"/>
                        </a:lnTo>
                        <a:lnTo>
                          <a:pt x="25" y="224"/>
                        </a:lnTo>
                        <a:lnTo>
                          <a:pt x="23" y="228"/>
                        </a:lnTo>
                        <a:lnTo>
                          <a:pt x="22" y="231"/>
                        </a:lnTo>
                        <a:lnTo>
                          <a:pt x="22" y="231"/>
                        </a:lnTo>
                        <a:lnTo>
                          <a:pt x="23" y="234"/>
                        </a:lnTo>
                        <a:lnTo>
                          <a:pt x="25" y="238"/>
                        </a:lnTo>
                        <a:lnTo>
                          <a:pt x="28" y="239"/>
                        </a:lnTo>
                        <a:lnTo>
                          <a:pt x="31" y="240"/>
                        </a:lnTo>
                        <a:lnTo>
                          <a:pt x="253" y="240"/>
                        </a:lnTo>
                        <a:lnTo>
                          <a:pt x="253" y="240"/>
                        </a:lnTo>
                        <a:lnTo>
                          <a:pt x="256" y="239"/>
                        </a:lnTo>
                        <a:lnTo>
                          <a:pt x="259" y="238"/>
                        </a:lnTo>
                        <a:lnTo>
                          <a:pt x="262" y="234"/>
                        </a:lnTo>
                        <a:lnTo>
                          <a:pt x="262" y="231"/>
                        </a:lnTo>
                        <a:lnTo>
                          <a:pt x="262" y="231"/>
                        </a:lnTo>
                        <a:lnTo>
                          <a:pt x="262" y="228"/>
                        </a:lnTo>
                        <a:lnTo>
                          <a:pt x="259" y="224"/>
                        </a:lnTo>
                        <a:lnTo>
                          <a:pt x="256" y="223"/>
                        </a:lnTo>
                        <a:lnTo>
                          <a:pt x="253" y="222"/>
                        </a:lnTo>
                        <a:lnTo>
                          <a:pt x="231" y="222"/>
                        </a:lnTo>
                        <a:lnTo>
                          <a:pt x="231" y="98"/>
                        </a:lnTo>
                        <a:lnTo>
                          <a:pt x="275" y="98"/>
                        </a:lnTo>
                        <a:lnTo>
                          <a:pt x="275" y="98"/>
                        </a:lnTo>
                        <a:lnTo>
                          <a:pt x="275" y="98"/>
                        </a:lnTo>
                        <a:lnTo>
                          <a:pt x="275" y="98"/>
                        </a:lnTo>
                        <a:lnTo>
                          <a:pt x="278" y="97"/>
                        </a:lnTo>
                        <a:lnTo>
                          <a:pt x="282" y="96"/>
                        </a:lnTo>
                        <a:lnTo>
                          <a:pt x="284" y="92"/>
                        </a:lnTo>
                        <a:lnTo>
                          <a:pt x="284" y="89"/>
                        </a:lnTo>
                        <a:lnTo>
                          <a:pt x="284" y="89"/>
                        </a:lnTo>
                        <a:lnTo>
                          <a:pt x="284" y="87"/>
                        </a:lnTo>
                        <a:lnTo>
                          <a:pt x="283" y="85"/>
                        </a:lnTo>
                        <a:lnTo>
                          <a:pt x="282" y="82"/>
                        </a:lnTo>
                        <a:lnTo>
                          <a:pt x="279" y="81"/>
                        </a:lnTo>
                        <a:lnTo>
                          <a:pt x="146" y="1"/>
                        </a:lnTo>
                        <a:lnTo>
                          <a:pt x="146" y="1"/>
                        </a:lnTo>
                        <a:lnTo>
                          <a:pt x="142" y="0"/>
                        </a:lnTo>
                        <a:lnTo>
                          <a:pt x="137" y="1"/>
                        </a:lnTo>
                        <a:lnTo>
                          <a:pt x="4" y="81"/>
                        </a:lnTo>
                        <a:lnTo>
                          <a:pt x="4" y="81"/>
                        </a:lnTo>
                        <a:lnTo>
                          <a:pt x="2" y="83"/>
                        </a:lnTo>
                        <a:lnTo>
                          <a:pt x="1" y="86"/>
                        </a:lnTo>
                        <a:lnTo>
                          <a:pt x="0" y="89"/>
                        </a:lnTo>
                        <a:lnTo>
                          <a:pt x="0" y="91"/>
                        </a:lnTo>
                        <a:lnTo>
                          <a:pt x="0" y="91"/>
                        </a:lnTo>
                        <a:lnTo>
                          <a:pt x="2" y="94"/>
                        </a:lnTo>
                        <a:lnTo>
                          <a:pt x="3" y="96"/>
                        </a:lnTo>
                        <a:lnTo>
                          <a:pt x="6" y="98"/>
                        </a:lnTo>
                        <a:lnTo>
                          <a:pt x="9" y="98"/>
                        </a:lnTo>
                        <a:lnTo>
                          <a:pt x="9" y="98"/>
                        </a:lnTo>
                        <a:close/>
                        <a:moveTo>
                          <a:pt x="71" y="98"/>
                        </a:moveTo>
                        <a:lnTo>
                          <a:pt x="106" y="98"/>
                        </a:lnTo>
                        <a:lnTo>
                          <a:pt x="106" y="222"/>
                        </a:lnTo>
                        <a:lnTo>
                          <a:pt x="71" y="222"/>
                        </a:lnTo>
                        <a:lnTo>
                          <a:pt x="71" y="98"/>
                        </a:lnTo>
                        <a:close/>
                        <a:moveTo>
                          <a:pt x="160" y="98"/>
                        </a:moveTo>
                        <a:lnTo>
                          <a:pt x="160" y="222"/>
                        </a:lnTo>
                        <a:lnTo>
                          <a:pt x="124" y="222"/>
                        </a:lnTo>
                        <a:lnTo>
                          <a:pt x="124" y="98"/>
                        </a:lnTo>
                        <a:lnTo>
                          <a:pt x="160" y="98"/>
                        </a:lnTo>
                        <a:close/>
                        <a:moveTo>
                          <a:pt x="213" y="222"/>
                        </a:moveTo>
                        <a:lnTo>
                          <a:pt x="177" y="222"/>
                        </a:lnTo>
                        <a:lnTo>
                          <a:pt x="177" y="98"/>
                        </a:lnTo>
                        <a:lnTo>
                          <a:pt x="213" y="98"/>
                        </a:lnTo>
                        <a:lnTo>
                          <a:pt x="213" y="222"/>
                        </a:lnTo>
                        <a:close/>
                        <a:moveTo>
                          <a:pt x="142" y="19"/>
                        </a:moveTo>
                        <a:lnTo>
                          <a:pt x="243" y="80"/>
                        </a:lnTo>
                        <a:lnTo>
                          <a:pt x="41" y="80"/>
                        </a:lnTo>
                        <a:lnTo>
                          <a:pt x="142" y="1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b="1" dirty="0">
                      <a:solidFill>
                        <a:srgbClr val="02B0E6"/>
                      </a:solidFill>
                      <a:cs typeface="Calibri" panose="020F0502020204030204" pitchFamily="34" charset="0"/>
                    </a:endParaRPr>
                  </a:p>
                </p:txBody>
              </p:sp>
              <p:sp>
                <p:nvSpPr>
                  <p:cNvPr id="65" name="Freeform 1378"/>
                  <p:cNvSpPr>
                    <a:spLocks/>
                  </p:cNvSpPr>
                  <p:nvPr/>
                </p:nvSpPr>
                <p:spPr bwMode="auto">
                  <a:xfrm>
                    <a:off x="1580070" y="368131"/>
                    <a:ext cx="26794" cy="26794"/>
                  </a:xfrm>
                  <a:custGeom>
                    <a:avLst/>
                    <a:gdLst>
                      <a:gd name="T0" fmla="*/ 13 w 26"/>
                      <a:gd name="T1" fmla="*/ 27 h 27"/>
                      <a:gd name="T2" fmla="*/ 13 w 26"/>
                      <a:gd name="T3" fmla="*/ 27 h 27"/>
                      <a:gd name="T4" fmla="*/ 18 w 26"/>
                      <a:gd name="T5" fmla="*/ 26 h 27"/>
                      <a:gd name="T6" fmla="*/ 23 w 26"/>
                      <a:gd name="T7" fmla="*/ 22 h 27"/>
                      <a:gd name="T8" fmla="*/ 25 w 26"/>
                      <a:gd name="T9" fmla="*/ 19 h 27"/>
                      <a:gd name="T10" fmla="*/ 26 w 26"/>
                      <a:gd name="T11" fmla="*/ 13 h 27"/>
                      <a:gd name="T12" fmla="*/ 26 w 26"/>
                      <a:gd name="T13" fmla="*/ 13 h 27"/>
                      <a:gd name="T14" fmla="*/ 25 w 26"/>
                      <a:gd name="T15" fmla="*/ 8 h 27"/>
                      <a:gd name="T16" fmla="*/ 23 w 26"/>
                      <a:gd name="T17" fmla="*/ 5 h 27"/>
                      <a:gd name="T18" fmla="*/ 18 w 26"/>
                      <a:gd name="T19" fmla="*/ 1 h 27"/>
                      <a:gd name="T20" fmla="*/ 13 w 26"/>
                      <a:gd name="T21" fmla="*/ 0 h 27"/>
                      <a:gd name="T22" fmla="*/ 13 w 26"/>
                      <a:gd name="T23" fmla="*/ 0 h 27"/>
                      <a:gd name="T24" fmla="*/ 8 w 26"/>
                      <a:gd name="T25" fmla="*/ 1 h 27"/>
                      <a:gd name="T26" fmla="*/ 4 w 26"/>
                      <a:gd name="T27" fmla="*/ 5 h 27"/>
                      <a:gd name="T28" fmla="*/ 1 w 26"/>
                      <a:gd name="T29" fmla="*/ 8 h 27"/>
                      <a:gd name="T30" fmla="*/ 0 w 26"/>
                      <a:gd name="T31" fmla="*/ 13 h 27"/>
                      <a:gd name="T32" fmla="*/ 0 w 26"/>
                      <a:gd name="T33" fmla="*/ 13 h 27"/>
                      <a:gd name="T34" fmla="*/ 1 w 26"/>
                      <a:gd name="T35" fmla="*/ 19 h 27"/>
                      <a:gd name="T36" fmla="*/ 4 w 26"/>
                      <a:gd name="T37" fmla="*/ 22 h 27"/>
                      <a:gd name="T38" fmla="*/ 8 w 26"/>
                      <a:gd name="T39" fmla="*/ 26 h 27"/>
                      <a:gd name="T40" fmla="*/ 13 w 26"/>
                      <a:gd name="T41" fmla="*/ 27 h 27"/>
                      <a:gd name="T42" fmla="*/ 13 w 26"/>
                      <a:gd name="T4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3" y="27"/>
                        </a:moveTo>
                        <a:lnTo>
                          <a:pt x="13" y="27"/>
                        </a:lnTo>
                        <a:lnTo>
                          <a:pt x="18" y="26"/>
                        </a:lnTo>
                        <a:lnTo>
                          <a:pt x="23" y="22"/>
                        </a:lnTo>
                        <a:lnTo>
                          <a:pt x="25" y="19"/>
                        </a:lnTo>
                        <a:lnTo>
                          <a:pt x="26" y="13"/>
                        </a:lnTo>
                        <a:lnTo>
                          <a:pt x="26" y="13"/>
                        </a:lnTo>
                        <a:lnTo>
                          <a:pt x="25" y="8"/>
                        </a:lnTo>
                        <a:lnTo>
                          <a:pt x="23" y="5"/>
                        </a:lnTo>
                        <a:lnTo>
                          <a:pt x="18" y="1"/>
                        </a:lnTo>
                        <a:lnTo>
                          <a:pt x="13" y="0"/>
                        </a:lnTo>
                        <a:lnTo>
                          <a:pt x="13" y="0"/>
                        </a:lnTo>
                        <a:lnTo>
                          <a:pt x="8" y="1"/>
                        </a:lnTo>
                        <a:lnTo>
                          <a:pt x="4" y="5"/>
                        </a:lnTo>
                        <a:lnTo>
                          <a:pt x="1" y="8"/>
                        </a:lnTo>
                        <a:lnTo>
                          <a:pt x="0" y="13"/>
                        </a:lnTo>
                        <a:lnTo>
                          <a:pt x="0" y="13"/>
                        </a:lnTo>
                        <a:lnTo>
                          <a:pt x="1" y="19"/>
                        </a:lnTo>
                        <a:lnTo>
                          <a:pt x="4" y="22"/>
                        </a:lnTo>
                        <a:lnTo>
                          <a:pt x="8" y="26"/>
                        </a:lnTo>
                        <a:lnTo>
                          <a:pt x="13" y="27"/>
                        </a:lnTo>
                        <a:lnTo>
                          <a:pt x="13" y="2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b="1" dirty="0">
                      <a:solidFill>
                        <a:srgbClr val="02B0E6"/>
                      </a:solidFill>
                      <a:cs typeface="Calibri" panose="020F0502020204030204" pitchFamily="34" charset="0"/>
                    </a:endParaRPr>
                  </a:p>
                </p:txBody>
              </p:sp>
            </p:grpSp>
          </p:grpSp>
        </p:grpSp>
        <p:grpSp>
          <p:nvGrpSpPr>
            <p:cNvPr id="105" name="קבוצה 104"/>
            <p:cNvGrpSpPr/>
            <p:nvPr/>
          </p:nvGrpSpPr>
          <p:grpSpPr>
            <a:xfrm>
              <a:off x="7695402" y="2313922"/>
              <a:ext cx="1489006" cy="574853"/>
              <a:chOff x="3162480" y="1423849"/>
              <a:chExt cx="2112635" cy="815614"/>
            </a:xfrm>
          </p:grpSpPr>
          <p:sp>
            <p:nvSpPr>
              <p:cNvPr id="106" name="TextBox 40"/>
              <p:cNvSpPr txBox="1">
                <a:spLocks noChangeArrowheads="1"/>
              </p:cNvSpPr>
              <p:nvPr/>
            </p:nvSpPr>
            <p:spPr bwMode="auto">
              <a:xfrm>
                <a:off x="3914490" y="1497852"/>
                <a:ext cx="1360625" cy="685554"/>
              </a:xfrm>
              <a:prstGeom prst="rect">
                <a:avLst/>
              </a:prstGeom>
              <a:noFill/>
              <a:ln w="9525">
                <a:noFill/>
                <a:miter lim="800000"/>
                <a:headEnd/>
                <a:tailEnd/>
              </a:ln>
            </p:spPr>
            <p:txBody>
              <a:bodyPr wrap="square" anchor="ctr">
                <a:spAutoFit/>
              </a:bodyPr>
              <a:lstStyle/>
              <a:p>
                <a:pPr defTabSz="914108"/>
                <a:r>
                  <a:rPr lang="en-US" sz="1400" b="1" dirty="0">
                    <a:solidFill>
                      <a:srgbClr val="FF9700"/>
                    </a:solidFill>
                    <a:cs typeface="Calibri" panose="020F0502020204030204" pitchFamily="34" charset="0"/>
                  </a:rPr>
                  <a:t>Issuing bank </a:t>
                </a:r>
                <a:endParaRPr lang="he-IL" sz="1400" b="1" dirty="0">
                  <a:solidFill>
                    <a:srgbClr val="FF9700"/>
                  </a:solidFill>
                  <a:cs typeface="Calibri" panose="020F0502020204030204" pitchFamily="34" charset="0"/>
                </a:endParaRPr>
              </a:p>
            </p:txBody>
          </p:sp>
          <p:grpSp>
            <p:nvGrpSpPr>
              <p:cNvPr id="107" name="קבוצה 106"/>
              <p:cNvGrpSpPr/>
              <p:nvPr/>
            </p:nvGrpSpPr>
            <p:grpSpPr>
              <a:xfrm>
                <a:off x="3162480" y="1423849"/>
                <a:ext cx="815614" cy="815614"/>
                <a:chOff x="3162480" y="1423849"/>
                <a:chExt cx="815614" cy="815614"/>
              </a:xfrm>
            </p:grpSpPr>
            <p:sp>
              <p:nvSpPr>
                <p:cNvPr id="108" name="אליפסה 107"/>
                <p:cNvSpPr/>
                <p:nvPr/>
              </p:nvSpPr>
              <p:spPr>
                <a:xfrm>
                  <a:off x="3162480" y="1423849"/>
                  <a:ext cx="815614" cy="8156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b="1" dirty="0">
                    <a:solidFill>
                      <a:srgbClr val="FF9700"/>
                    </a:solidFill>
                    <a:cs typeface="Calibri" panose="020F0502020204030204" pitchFamily="34" charset="0"/>
                  </a:endParaRPr>
                </a:p>
              </p:txBody>
            </p:sp>
            <p:grpSp>
              <p:nvGrpSpPr>
                <p:cNvPr id="109" name="קבוצה 108"/>
                <p:cNvGrpSpPr/>
                <p:nvPr/>
              </p:nvGrpSpPr>
              <p:grpSpPr>
                <a:xfrm>
                  <a:off x="3376684" y="1610226"/>
                  <a:ext cx="399829" cy="376981"/>
                  <a:chOff x="1437170" y="323474"/>
                  <a:chExt cx="312594" cy="294732"/>
                </a:xfrm>
              </p:grpSpPr>
              <p:sp>
                <p:nvSpPr>
                  <p:cNvPr id="110" name="Freeform 1376"/>
                  <p:cNvSpPr>
                    <a:spLocks/>
                  </p:cNvSpPr>
                  <p:nvPr/>
                </p:nvSpPr>
                <p:spPr bwMode="auto">
                  <a:xfrm>
                    <a:off x="1437170" y="600343"/>
                    <a:ext cx="312594" cy="17863"/>
                  </a:xfrm>
                  <a:custGeom>
                    <a:avLst/>
                    <a:gdLst>
                      <a:gd name="T0" fmla="*/ 275 w 284"/>
                      <a:gd name="T1" fmla="*/ 0 h 17"/>
                      <a:gd name="T2" fmla="*/ 9 w 284"/>
                      <a:gd name="T3" fmla="*/ 0 h 17"/>
                      <a:gd name="T4" fmla="*/ 9 w 284"/>
                      <a:gd name="T5" fmla="*/ 0 h 17"/>
                      <a:gd name="T6" fmla="*/ 5 w 284"/>
                      <a:gd name="T7" fmla="*/ 1 h 17"/>
                      <a:gd name="T8" fmla="*/ 3 w 284"/>
                      <a:gd name="T9" fmla="*/ 2 h 17"/>
                      <a:gd name="T10" fmla="*/ 1 w 284"/>
                      <a:gd name="T11" fmla="*/ 5 h 17"/>
                      <a:gd name="T12" fmla="*/ 0 w 284"/>
                      <a:gd name="T13" fmla="*/ 9 h 17"/>
                      <a:gd name="T14" fmla="*/ 0 w 284"/>
                      <a:gd name="T15" fmla="*/ 9 h 17"/>
                      <a:gd name="T16" fmla="*/ 1 w 284"/>
                      <a:gd name="T17" fmla="*/ 12 h 17"/>
                      <a:gd name="T18" fmla="*/ 3 w 284"/>
                      <a:gd name="T19" fmla="*/ 15 h 17"/>
                      <a:gd name="T20" fmla="*/ 5 w 284"/>
                      <a:gd name="T21" fmla="*/ 16 h 17"/>
                      <a:gd name="T22" fmla="*/ 9 w 284"/>
                      <a:gd name="T23" fmla="*/ 17 h 17"/>
                      <a:gd name="T24" fmla="*/ 275 w 284"/>
                      <a:gd name="T25" fmla="*/ 17 h 17"/>
                      <a:gd name="T26" fmla="*/ 275 w 284"/>
                      <a:gd name="T27" fmla="*/ 17 h 17"/>
                      <a:gd name="T28" fmla="*/ 278 w 284"/>
                      <a:gd name="T29" fmla="*/ 16 h 17"/>
                      <a:gd name="T30" fmla="*/ 282 w 284"/>
                      <a:gd name="T31" fmla="*/ 15 h 17"/>
                      <a:gd name="T32" fmla="*/ 284 w 284"/>
                      <a:gd name="T33" fmla="*/ 12 h 17"/>
                      <a:gd name="T34" fmla="*/ 284 w 284"/>
                      <a:gd name="T35" fmla="*/ 9 h 17"/>
                      <a:gd name="T36" fmla="*/ 284 w 284"/>
                      <a:gd name="T37" fmla="*/ 9 h 17"/>
                      <a:gd name="T38" fmla="*/ 284 w 284"/>
                      <a:gd name="T39" fmla="*/ 5 h 17"/>
                      <a:gd name="T40" fmla="*/ 282 w 284"/>
                      <a:gd name="T41" fmla="*/ 2 h 17"/>
                      <a:gd name="T42" fmla="*/ 278 w 284"/>
                      <a:gd name="T43" fmla="*/ 1 h 17"/>
                      <a:gd name="T44" fmla="*/ 275 w 284"/>
                      <a:gd name="T45" fmla="*/ 0 h 17"/>
                      <a:gd name="T46" fmla="*/ 275 w 284"/>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 h="17">
                        <a:moveTo>
                          <a:pt x="275" y="0"/>
                        </a:moveTo>
                        <a:lnTo>
                          <a:pt x="9" y="0"/>
                        </a:lnTo>
                        <a:lnTo>
                          <a:pt x="9" y="0"/>
                        </a:lnTo>
                        <a:lnTo>
                          <a:pt x="5" y="1"/>
                        </a:lnTo>
                        <a:lnTo>
                          <a:pt x="3" y="2"/>
                        </a:lnTo>
                        <a:lnTo>
                          <a:pt x="1" y="5"/>
                        </a:lnTo>
                        <a:lnTo>
                          <a:pt x="0" y="9"/>
                        </a:lnTo>
                        <a:lnTo>
                          <a:pt x="0" y="9"/>
                        </a:lnTo>
                        <a:lnTo>
                          <a:pt x="1" y="12"/>
                        </a:lnTo>
                        <a:lnTo>
                          <a:pt x="3" y="15"/>
                        </a:lnTo>
                        <a:lnTo>
                          <a:pt x="5" y="16"/>
                        </a:lnTo>
                        <a:lnTo>
                          <a:pt x="9" y="17"/>
                        </a:lnTo>
                        <a:lnTo>
                          <a:pt x="275" y="17"/>
                        </a:lnTo>
                        <a:lnTo>
                          <a:pt x="275" y="17"/>
                        </a:lnTo>
                        <a:lnTo>
                          <a:pt x="278" y="16"/>
                        </a:lnTo>
                        <a:lnTo>
                          <a:pt x="282" y="15"/>
                        </a:lnTo>
                        <a:lnTo>
                          <a:pt x="284" y="12"/>
                        </a:lnTo>
                        <a:lnTo>
                          <a:pt x="284" y="9"/>
                        </a:lnTo>
                        <a:lnTo>
                          <a:pt x="284" y="9"/>
                        </a:lnTo>
                        <a:lnTo>
                          <a:pt x="284" y="5"/>
                        </a:lnTo>
                        <a:lnTo>
                          <a:pt x="282" y="2"/>
                        </a:lnTo>
                        <a:lnTo>
                          <a:pt x="278" y="1"/>
                        </a:lnTo>
                        <a:lnTo>
                          <a:pt x="275" y="0"/>
                        </a:lnTo>
                        <a:lnTo>
                          <a:pt x="27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b="1" dirty="0">
                      <a:solidFill>
                        <a:srgbClr val="FF9700"/>
                      </a:solidFill>
                      <a:cs typeface="Calibri" panose="020F0502020204030204" pitchFamily="34" charset="0"/>
                    </a:endParaRPr>
                  </a:p>
                </p:txBody>
              </p:sp>
              <p:sp>
                <p:nvSpPr>
                  <p:cNvPr id="111" name="Freeform 1377"/>
                  <p:cNvSpPr>
                    <a:spLocks noEditPoints="1"/>
                  </p:cNvSpPr>
                  <p:nvPr/>
                </p:nvSpPr>
                <p:spPr bwMode="auto">
                  <a:xfrm>
                    <a:off x="1437170" y="323474"/>
                    <a:ext cx="312594" cy="267938"/>
                  </a:xfrm>
                  <a:custGeom>
                    <a:avLst/>
                    <a:gdLst>
                      <a:gd name="T0" fmla="*/ 53 w 284"/>
                      <a:gd name="T1" fmla="*/ 98 h 240"/>
                      <a:gd name="T2" fmla="*/ 31 w 284"/>
                      <a:gd name="T3" fmla="*/ 222 h 240"/>
                      <a:gd name="T4" fmla="*/ 28 w 284"/>
                      <a:gd name="T5" fmla="*/ 223 h 240"/>
                      <a:gd name="T6" fmla="*/ 23 w 284"/>
                      <a:gd name="T7" fmla="*/ 228 h 240"/>
                      <a:gd name="T8" fmla="*/ 22 w 284"/>
                      <a:gd name="T9" fmla="*/ 231 h 240"/>
                      <a:gd name="T10" fmla="*/ 25 w 284"/>
                      <a:gd name="T11" fmla="*/ 238 h 240"/>
                      <a:gd name="T12" fmla="*/ 31 w 284"/>
                      <a:gd name="T13" fmla="*/ 240 h 240"/>
                      <a:gd name="T14" fmla="*/ 253 w 284"/>
                      <a:gd name="T15" fmla="*/ 240 h 240"/>
                      <a:gd name="T16" fmla="*/ 259 w 284"/>
                      <a:gd name="T17" fmla="*/ 238 h 240"/>
                      <a:gd name="T18" fmla="*/ 262 w 284"/>
                      <a:gd name="T19" fmla="*/ 231 h 240"/>
                      <a:gd name="T20" fmla="*/ 262 w 284"/>
                      <a:gd name="T21" fmla="*/ 228 h 240"/>
                      <a:gd name="T22" fmla="*/ 256 w 284"/>
                      <a:gd name="T23" fmla="*/ 223 h 240"/>
                      <a:gd name="T24" fmla="*/ 231 w 284"/>
                      <a:gd name="T25" fmla="*/ 222 h 240"/>
                      <a:gd name="T26" fmla="*/ 275 w 284"/>
                      <a:gd name="T27" fmla="*/ 98 h 240"/>
                      <a:gd name="T28" fmla="*/ 275 w 284"/>
                      <a:gd name="T29" fmla="*/ 98 h 240"/>
                      <a:gd name="T30" fmla="*/ 278 w 284"/>
                      <a:gd name="T31" fmla="*/ 97 h 240"/>
                      <a:gd name="T32" fmla="*/ 284 w 284"/>
                      <a:gd name="T33" fmla="*/ 92 h 240"/>
                      <a:gd name="T34" fmla="*/ 284 w 284"/>
                      <a:gd name="T35" fmla="*/ 89 h 240"/>
                      <a:gd name="T36" fmla="*/ 283 w 284"/>
                      <a:gd name="T37" fmla="*/ 85 h 240"/>
                      <a:gd name="T38" fmla="*/ 279 w 284"/>
                      <a:gd name="T39" fmla="*/ 81 h 240"/>
                      <a:gd name="T40" fmla="*/ 146 w 284"/>
                      <a:gd name="T41" fmla="*/ 1 h 240"/>
                      <a:gd name="T42" fmla="*/ 137 w 284"/>
                      <a:gd name="T43" fmla="*/ 1 h 240"/>
                      <a:gd name="T44" fmla="*/ 4 w 284"/>
                      <a:gd name="T45" fmla="*/ 81 h 240"/>
                      <a:gd name="T46" fmla="*/ 1 w 284"/>
                      <a:gd name="T47" fmla="*/ 86 h 240"/>
                      <a:gd name="T48" fmla="*/ 0 w 284"/>
                      <a:gd name="T49" fmla="*/ 91 h 240"/>
                      <a:gd name="T50" fmla="*/ 2 w 284"/>
                      <a:gd name="T51" fmla="*/ 94 h 240"/>
                      <a:gd name="T52" fmla="*/ 6 w 284"/>
                      <a:gd name="T53" fmla="*/ 98 h 240"/>
                      <a:gd name="T54" fmla="*/ 9 w 284"/>
                      <a:gd name="T55" fmla="*/ 98 h 240"/>
                      <a:gd name="T56" fmla="*/ 106 w 284"/>
                      <a:gd name="T57" fmla="*/ 98 h 240"/>
                      <a:gd name="T58" fmla="*/ 71 w 284"/>
                      <a:gd name="T59" fmla="*/ 222 h 240"/>
                      <a:gd name="T60" fmla="*/ 160 w 284"/>
                      <a:gd name="T61" fmla="*/ 98 h 240"/>
                      <a:gd name="T62" fmla="*/ 124 w 284"/>
                      <a:gd name="T63" fmla="*/ 222 h 240"/>
                      <a:gd name="T64" fmla="*/ 160 w 284"/>
                      <a:gd name="T65" fmla="*/ 98 h 240"/>
                      <a:gd name="T66" fmla="*/ 177 w 284"/>
                      <a:gd name="T67" fmla="*/ 222 h 240"/>
                      <a:gd name="T68" fmla="*/ 213 w 284"/>
                      <a:gd name="T69" fmla="*/ 98 h 240"/>
                      <a:gd name="T70" fmla="*/ 142 w 284"/>
                      <a:gd name="T71" fmla="*/ 19 h 240"/>
                      <a:gd name="T72" fmla="*/ 41 w 284"/>
                      <a:gd name="T73" fmla="*/ 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240">
                        <a:moveTo>
                          <a:pt x="9" y="98"/>
                        </a:moveTo>
                        <a:lnTo>
                          <a:pt x="53" y="98"/>
                        </a:lnTo>
                        <a:lnTo>
                          <a:pt x="53" y="222"/>
                        </a:lnTo>
                        <a:lnTo>
                          <a:pt x="31" y="222"/>
                        </a:lnTo>
                        <a:lnTo>
                          <a:pt x="31" y="222"/>
                        </a:lnTo>
                        <a:lnTo>
                          <a:pt x="28" y="223"/>
                        </a:lnTo>
                        <a:lnTo>
                          <a:pt x="25" y="224"/>
                        </a:lnTo>
                        <a:lnTo>
                          <a:pt x="23" y="228"/>
                        </a:lnTo>
                        <a:lnTo>
                          <a:pt x="22" y="231"/>
                        </a:lnTo>
                        <a:lnTo>
                          <a:pt x="22" y="231"/>
                        </a:lnTo>
                        <a:lnTo>
                          <a:pt x="23" y="234"/>
                        </a:lnTo>
                        <a:lnTo>
                          <a:pt x="25" y="238"/>
                        </a:lnTo>
                        <a:lnTo>
                          <a:pt x="28" y="239"/>
                        </a:lnTo>
                        <a:lnTo>
                          <a:pt x="31" y="240"/>
                        </a:lnTo>
                        <a:lnTo>
                          <a:pt x="253" y="240"/>
                        </a:lnTo>
                        <a:lnTo>
                          <a:pt x="253" y="240"/>
                        </a:lnTo>
                        <a:lnTo>
                          <a:pt x="256" y="239"/>
                        </a:lnTo>
                        <a:lnTo>
                          <a:pt x="259" y="238"/>
                        </a:lnTo>
                        <a:lnTo>
                          <a:pt x="262" y="234"/>
                        </a:lnTo>
                        <a:lnTo>
                          <a:pt x="262" y="231"/>
                        </a:lnTo>
                        <a:lnTo>
                          <a:pt x="262" y="231"/>
                        </a:lnTo>
                        <a:lnTo>
                          <a:pt x="262" y="228"/>
                        </a:lnTo>
                        <a:lnTo>
                          <a:pt x="259" y="224"/>
                        </a:lnTo>
                        <a:lnTo>
                          <a:pt x="256" y="223"/>
                        </a:lnTo>
                        <a:lnTo>
                          <a:pt x="253" y="222"/>
                        </a:lnTo>
                        <a:lnTo>
                          <a:pt x="231" y="222"/>
                        </a:lnTo>
                        <a:lnTo>
                          <a:pt x="231" y="98"/>
                        </a:lnTo>
                        <a:lnTo>
                          <a:pt x="275" y="98"/>
                        </a:lnTo>
                        <a:lnTo>
                          <a:pt x="275" y="98"/>
                        </a:lnTo>
                        <a:lnTo>
                          <a:pt x="275" y="98"/>
                        </a:lnTo>
                        <a:lnTo>
                          <a:pt x="275" y="98"/>
                        </a:lnTo>
                        <a:lnTo>
                          <a:pt x="278" y="97"/>
                        </a:lnTo>
                        <a:lnTo>
                          <a:pt x="282" y="96"/>
                        </a:lnTo>
                        <a:lnTo>
                          <a:pt x="284" y="92"/>
                        </a:lnTo>
                        <a:lnTo>
                          <a:pt x="284" y="89"/>
                        </a:lnTo>
                        <a:lnTo>
                          <a:pt x="284" y="89"/>
                        </a:lnTo>
                        <a:lnTo>
                          <a:pt x="284" y="87"/>
                        </a:lnTo>
                        <a:lnTo>
                          <a:pt x="283" y="85"/>
                        </a:lnTo>
                        <a:lnTo>
                          <a:pt x="282" y="82"/>
                        </a:lnTo>
                        <a:lnTo>
                          <a:pt x="279" y="81"/>
                        </a:lnTo>
                        <a:lnTo>
                          <a:pt x="146" y="1"/>
                        </a:lnTo>
                        <a:lnTo>
                          <a:pt x="146" y="1"/>
                        </a:lnTo>
                        <a:lnTo>
                          <a:pt x="142" y="0"/>
                        </a:lnTo>
                        <a:lnTo>
                          <a:pt x="137" y="1"/>
                        </a:lnTo>
                        <a:lnTo>
                          <a:pt x="4" y="81"/>
                        </a:lnTo>
                        <a:lnTo>
                          <a:pt x="4" y="81"/>
                        </a:lnTo>
                        <a:lnTo>
                          <a:pt x="2" y="83"/>
                        </a:lnTo>
                        <a:lnTo>
                          <a:pt x="1" y="86"/>
                        </a:lnTo>
                        <a:lnTo>
                          <a:pt x="0" y="89"/>
                        </a:lnTo>
                        <a:lnTo>
                          <a:pt x="0" y="91"/>
                        </a:lnTo>
                        <a:lnTo>
                          <a:pt x="0" y="91"/>
                        </a:lnTo>
                        <a:lnTo>
                          <a:pt x="2" y="94"/>
                        </a:lnTo>
                        <a:lnTo>
                          <a:pt x="3" y="96"/>
                        </a:lnTo>
                        <a:lnTo>
                          <a:pt x="6" y="98"/>
                        </a:lnTo>
                        <a:lnTo>
                          <a:pt x="9" y="98"/>
                        </a:lnTo>
                        <a:lnTo>
                          <a:pt x="9" y="98"/>
                        </a:lnTo>
                        <a:close/>
                        <a:moveTo>
                          <a:pt x="71" y="98"/>
                        </a:moveTo>
                        <a:lnTo>
                          <a:pt x="106" y="98"/>
                        </a:lnTo>
                        <a:lnTo>
                          <a:pt x="106" y="222"/>
                        </a:lnTo>
                        <a:lnTo>
                          <a:pt x="71" y="222"/>
                        </a:lnTo>
                        <a:lnTo>
                          <a:pt x="71" y="98"/>
                        </a:lnTo>
                        <a:close/>
                        <a:moveTo>
                          <a:pt x="160" y="98"/>
                        </a:moveTo>
                        <a:lnTo>
                          <a:pt x="160" y="222"/>
                        </a:lnTo>
                        <a:lnTo>
                          <a:pt x="124" y="222"/>
                        </a:lnTo>
                        <a:lnTo>
                          <a:pt x="124" y="98"/>
                        </a:lnTo>
                        <a:lnTo>
                          <a:pt x="160" y="98"/>
                        </a:lnTo>
                        <a:close/>
                        <a:moveTo>
                          <a:pt x="213" y="222"/>
                        </a:moveTo>
                        <a:lnTo>
                          <a:pt x="177" y="222"/>
                        </a:lnTo>
                        <a:lnTo>
                          <a:pt x="177" y="98"/>
                        </a:lnTo>
                        <a:lnTo>
                          <a:pt x="213" y="98"/>
                        </a:lnTo>
                        <a:lnTo>
                          <a:pt x="213" y="222"/>
                        </a:lnTo>
                        <a:close/>
                        <a:moveTo>
                          <a:pt x="142" y="19"/>
                        </a:moveTo>
                        <a:lnTo>
                          <a:pt x="243" y="80"/>
                        </a:lnTo>
                        <a:lnTo>
                          <a:pt x="41" y="80"/>
                        </a:lnTo>
                        <a:lnTo>
                          <a:pt x="142" y="1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b="1" dirty="0">
                      <a:solidFill>
                        <a:srgbClr val="FF9700"/>
                      </a:solidFill>
                      <a:cs typeface="Calibri" panose="020F0502020204030204" pitchFamily="34" charset="0"/>
                    </a:endParaRPr>
                  </a:p>
                </p:txBody>
              </p:sp>
              <p:sp>
                <p:nvSpPr>
                  <p:cNvPr id="112" name="Freeform 1378"/>
                  <p:cNvSpPr>
                    <a:spLocks/>
                  </p:cNvSpPr>
                  <p:nvPr/>
                </p:nvSpPr>
                <p:spPr bwMode="auto">
                  <a:xfrm>
                    <a:off x="1580070" y="368131"/>
                    <a:ext cx="26794" cy="26794"/>
                  </a:xfrm>
                  <a:custGeom>
                    <a:avLst/>
                    <a:gdLst>
                      <a:gd name="T0" fmla="*/ 13 w 26"/>
                      <a:gd name="T1" fmla="*/ 27 h 27"/>
                      <a:gd name="T2" fmla="*/ 13 w 26"/>
                      <a:gd name="T3" fmla="*/ 27 h 27"/>
                      <a:gd name="T4" fmla="*/ 18 w 26"/>
                      <a:gd name="T5" fmla="*/ 26 h 27"/>
                      <a:gd name="T6" fmla="*/ 23 w 26"/>
                      <a:gd name="T7" fmla="*/ 22 h 27"/>
                      <a:gd name="T8" fmla="*/ 25 w 26"/>
                      <a:gd name="T9" fmla="*/ 19 h 27"/>
                      <a:gd name="T10" fmla="*/ 26 w 26"/>
                      <a:gd name="T11" fmla="*/ 13 h 27"/>
                      <a:gd name="T12" fmla="*/ 26 w 26"/>
                      <a:gd name="T13" fmla="*/ 13 h 27"/>
                      <a:gd name="T14" fmla="*/ 25 w 26"/>
                      <a:gd name="T15" fmla="*/ 8 h 27"/>
                      <a:gd name="T16" fmla="*/ 23 w 26"/>
                      <a:gd name="T17" fmla="*/ 5 h 27"/>
                      <a:gd name="T18" fmla="*/ 18 w 26"/>
                      <a:gd name="T19" fmla="*/ 1 h 27"/>
                      <a:gd name="T20" fmla="*/ 13 w 26"/>
                      <a:gd name="T21" fmla="*/ 0 h 27"/>
                      <a:gd name="T22" fmla="*/ 13 w 26"/>
                      <a:gd name="T23" fmla="*/ 0 h 27"/>
                      <a:gd name="T24" fmla="*/ 8 w 26"/>
                      <a:gd name="T25" fmla="*/ 1 h 27"/>
                      <a:gd name="T26" fmla="*/ 4 w 26"/>
                      <a:gd name="T27" fmla="*/ 5 h 27"/>
                      <a:gd name="T28" fmla="*/ 1 w 26"/>
                      <a:gd name="T29" fmla="*/ 8 h 27"/>
                      <a:gd name="T30" fmla="*/ 0 w 26"/>
                      <a:gd name="T31" fmla="*/ 13 h 27"/>
                      <a:gd name="T32" fmla="*/ 0 w 26"/>
                      <a:gd name="T33" fmla="*/ 13 h 27"/>
                      <a:gd name="T34" fmla="*/ 1 w 26"/>
                      <a:gd name="T35" fmla="*/ 19 h 27"/>
                      <a:gd name="T36" fmla="*/ 4 w 26"/>
                      <a:gd name="T37" fmla="*/ 22 h 27"/>
                      <a:gd name="T38" fmla="*/ 8 w 26"/>
                      <a:gd name="T39" fmla="*/ 26 h 27"/>
                      <a:gd name="T40" fmla="*/ 13 w 26"/>
                      <a:gd name="T41" fmla="*/ 27 h 27"/>
                      <a:gd name="T42" fmla="*/ 13 w 26"/>
                      <a:gd name="T4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3" y="27"/>
                        </a:moveTo>
                        <a:lnTo>
                          <a:pt x="13" y="27"/>
                        </a:lnTo>
                        <a:lnTo>
                          <a:pt x="18" y="26"/>
                        </a:lnTo>
                        <a:lnTo>
                          <a:pt x="23" y="22"/>
                        </a:lnTo>
                        <a:lnTo>
                          <a:pt x="25" y="19"/>
                        </a:lnTo>
                        <a:lnTo>
                          <a:pt x="26" y="13"/>
                        </a:lnTo>
                        <a:lnTo>
                          <a:pt x="26" y="13"/>
                        </a:lnTo>
                        <a:lnTo>
                          <a:pt x="25" y="8"/>
                        </a:lnTo>
                        <a:lnTo>
                          <a:pt x="23" y="5"/>
                        </a:lnTo>
                        <a:lnTo>
                          <a:pt x="18" y="1"/>
                        </a:lnTo>
                        <a:lnTo>
                          <a:pt x="13" y="0"/>
                        </a:lnTo>
                        <a:lnTo>
                          <a:pt x="13" y="0"/>
                        </a:lnTo>
                        <a:lnTo>
                          <a:pt x="8" y="1"/>
                        </a:lnTo>
                        <a:lnTo>
                          <a:pt x="4" y="5"/>
                        </a:lnTo>
                        <a:lnTo>
                          <a:pt x="1" y="8"/>
                        </a:lnTo>
                        <a:lnTo>
                          <a:pt x="0" y="13"/>
                        </a:lnTo>
                        <a:lnTo>
                          <a:pt x="0" y="13"/>
                        </a:lnTo>
                        <a:lnTo>
                          <a:pt x="1" y="19"/>
                        </a:lnTo>
                        <a:lnTo>
                          <a:pt x="4" y="22"/>
                        </a:lnTo>
                        <a:lnTo>
                          <a:pt x="8" y="26"/>
                        </a:lnTo>
                        <a:lnTo>
                          <a:pt x="13" y="27"/>
                        </a:lnTo>
                        <a:lnTo>
                          <a:pt x="13" y="2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b="1" dirty="0">
                      <a:solidFill>
                        <a:srgbClr val="FF9700"/>
                      </a:solidFill>
                      <a:cs typeface="Calibri" panose="020F0502020204030204" pitchFamily="34" charset="0"/>
                    </a:endParaRPr>
                  </a:p>
                </p:txBody>
              </p:sp>
            </p:grpSp>
          </p:grpSp>
        </p:grpSp>
        <p:grpSp>
          <p:nvGrpSpPr>
            <p:cNvPr id="113" name="קבוצה 112"/>
            <p:cNvGrpSpPr/>
            <p:nvPr/>
          </p:nvGrpSpPr>
          <p:grpSpPr>
            <a:xfrm>
              <a:off x="7109519" y="2943429"/>
              <a:ext cx="1625296" cy="574853"/>
              <a:chOff x="6889386" y="2996850"/>
              <a:chExt cx="1625296" cy="574853"/>
            </a:xfrm>
          </p:grpSpPr>
          <p:sp>
            <p:nvSpPr>
              <p:cNvPr id="114" name="TextBox 40"/>
              <p:cNvSpPr txBox="1">
                <a:spLocks noChangeArrowheads="1"/>
              </p:cNvSpPr>
              <p:nvPr/>
            </p:nvSpPr>
            <p:spPr bwMode="auto">
              <a:xfrm>
                <a:off x="7431965" y="3026205"/>
                <a:ext cx="1082717" cy="483185"/>
              </a:xfrm>
              <a:prstGeom prst="rect">
                <a:avLst/>
              </a:prstGeom>
              <a:noFill/>
              <a:ln w="9525">
                <a:noFill/>
                <a:miter lim="800000"/>
                <a:headEnd/>
                <a:tailEnd/>
              </a:ln>
            </p:spPr>
            <p:txBody>
              <a:bodyPr wrap="square" anchor="ctr">
                <a:spAutoFit/>
              </a:bodyPr>
              <a:lstStyle/>
              <a:p>
                <a:pPr defTabSz="914108"/>
                <a:r>
                  <a:rPr lang="en-US" sz="1400" b="1" dirty="0">
                    <a:solidFill>
                      <a:srgbClr val="FF9700"/>
                    </a:solidFill>
                    <a:cs typeface="Calibri" panose="020F0502020204030204" pitchFamily="34" charset="0"/>
                  </a:rPr>
                  <a:t>Ship</a:t>
                </a:r>
                <a:br>
                  <a:rPr lang="en-US" sz="1400" b="1" dirty="0">
                    <a:solidFill>
                      <a:srgbClr val="FF9700"/>
                    </a:solidFill>
                    <a:cs typeface="Calibri" panose="020F0502020204030204" pitchFamily="34" charset="0"/>
                  </a:rPr>
                </a:br>
                <a:r>
                  <a:rPr lang="en-US" sz="1400" b="1" dirty="0">
                    <a:solidFill>
                      <a:srgbClr val="FF9700"/>
                    </a:solidFill>
                    <a:cs typeface="Calibri" panose="020F0502020204030204" pitchFamily="34" charset="0"/>
                  </a:rPr>
                  <a:t>agent</a:t>
                </a:r>
              </a:p>
            </p:txBody>
          </p:sp>
          <p:grpSp>
            <p:nvGrpSpPr>
              <p:cNvPr id="115" name="קבוצה 114"/>
              <p:cNvGrpSpPr/>
              <p:nvPr/>
            </p:nvGrpSpPr>
            <p:grpSpPr>
              <a:xfrm>
                <a:off x="6889386" y="2996850"/>
                <a:ext cx="574853" cy="574853"/>
                <a:chOff x="6889386" y="2996850"/>
                <a:chExt cx="574853" cy="574853"/>
              </a:xfrm>
            </p:grpSpPr>
            <p:sp>
              <p:nvSpPr>
                <p:cNvPr id="116" name="אליפסה 115"/>
                <p:cNvSpPr/>
                <p:nvPr/>
              </p:nvSpPr>
              <p:spPr>
                <a:xfrm>
                  <a:off x="6889386" y="2996850"/>
                  <a:ext cx="574853" cy="5748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dirty="0">
                    <a:solidFill>
                      <a:srgbClr val="FF9700"/>
                    </a:solidFill>
                    <a:cs typeface="Calibri" panose="020F0502020204030204" pitchFamily="34" charset="0"/>
                  </a:endParaRPr>
                </a:p>
              </p:txBody>
            </p:sp>
            <p:grpSp>
              <p:nvGrpSpPr>
                <p:cNvPr id="117" name="קבוצה 116"/>
                <p:cNvGrpSpPr/>
                <p:nvPr/>
              </p:nvGrpSpPr>
              <p:grpSpPr>
                <a:xfrm>
                  <a:off x="7056835" y="3130965"/>
                  <a:ext cx="233054" cy="299642"/>
                  <a:chOff x="7405857" y="3192078"/>
                  <a:chExt cx="249475" cy="320754"/>
                </a:xfrm>
                <a:solidFill>
                  <a:schemeClr val="bg1"/>
                </a:solidFill>
              </p:grpSpPr>
              <p:sp>
                <p:nvSpPr>
                  <p:cNvPr id="118" name="Freeform 726"/>
                  <p:cNvSpPr>
                    <a:spLocks/>
                  </p:cNvSpPr>
                  <p:nvPr/>
                </p:nvSpPr>
                <p:spPr bwMode="auto">
                  <a:xfrm>
                    <a:off x="7494955" y="3272264"/>
                    <a:ext cx="71279" cy="17820"/>
                  </a:xfrm>
                  <a:custGeom>
                    <a:avLst/>
                    <a:gdLst>
                      <a:gd name="T0" fmla="*/ 8 w 62"/>
                      <a:gd name="T1" fmla="*/ 18 h 18"/>
                      <a:gd name="T2" fmla="*/ 53 w 62"/>
                      <a:gd name="T3" fmla="*/ 18 h 18"/>
                      <a:gd name="T4" fmla="*/ 53 w 62"/>
                      <a:gd name="T5" fmla="*/ 18 h 18"/>
                      <a:gd name="T6" fmla="*/ 56 w 62"/>
                      <a:gd name="T7" fmla="*/ 18 h 18"/>
                      <a:gd name="T8" fmla="*/ 59 w 62"/>
                      <a:gd name="T9" fmla="*/ 16 h 18"/>
                      <a:gd name="T10" fmla="*/ 61 w 62"/>
                      <a:gd name="T11" fmla="*/ 13 h 18"/>
                      <a:gd name="T12" fmla="*/ 62 w 62"/>
                      <a:gd name="T13" fmla="*/ 9 h 18"/>
                      <a:gd name="T14" fmla="*/ 62 w 62"/>
                      <a:gd name="T15" fmla="*/ 9 h 18"/>
                      <a:gd name="T16" fmla="*/ 61 w 62"/>
                      <a:gd name="T17" fmla="*/ 6 h 18"/>
                      <a:gd name="T18" fmla="*/ 59 w 62"/>
                      <a:gd name="T19" fmla="*/ 3 h 18"/>
                      <a:gd name="T20" fmla="*/ 56 w 62"/>
                      <a:gd name="T21" fmla="*/ 2 h 18"/>
                      <a:gd name="T22" fmla="*/ 53 w 62"/>
                      <a:gd name="T23" fmla="*/ 0 h 18"/>
                      <a:gd name="T24" fmla="*/ 8 w 62"/>
                      <a:gd name="T25" fmla="*/ 0 h 18"/>
                      <a:gd name="T26" fmla="*/ 8 w 62"/>
                      <a:gd name="T27" fmla="*/ 0 h 18"/>
                      <a:gd name="T28" fmla="*/ 5 w 62"/>
                      <a:gd name="T29" fmla="*/ 2 h 18"/>
                      <a:gd name="T30" fmla="*/ 2 w 62"/>
                      <a:gd name="T31" fmla="*/ 3 h 18"/>
                      <a:gd name="T32" fmla="*/ 1 w 62"/>
                      <a:gd name="T33" fmla="*/ 6 h 18"/>
                      <a:gd name="T34" fmla="*/ 0 w 62"/>
                      <a:gd name="T35" fmla="*/ 9 h 18"/>
                      <a:gd name="T36" fmla="*/ 0 w 62"/>
                      <a:gd name="T37" fmla="*/ 9 h 18"/>
                      <a:gd name="T38" fmla="*/ 1 w 62"/>
                      <a:gd name="T39" fmla="*/ 13 h 18"/>
                      <a:gd name="T40" fmla="*/ 2 w 62"/>
                      <a:gd name="T41" fmla="*/ 16 h 18"/>
                      <a:gd name="T42" fmla="*/ 5 w 62"/>
                      <a:gd name="T43" fmla="*/ 18 h 18"/>
                      <a:gd name="T44" fmla="*/ 8 w 62"/>
                      <a:gd name="T45" fmla="*/ 18 h 18"/>
                      <a:gd name="T46" fmla="*/ 8 w 6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8">
                        <a:moveTo>
                          <a:pt x="8" y="18"/>
                        </a:moveTo>
                        <a:lnTo>
                          <a:pt x="53" y="18"/>
                        </a:lnTo>
                        <a:lnTo>
                          <a:pt x="53" y="18"/>
                        </a:lnTo>
                        <a:lnTo>
                          <a:pt x="56" y="18"/>
                        </a:lnTo>
                        <a:lnTo>
                          <a:pt x="59" y="16"/>
                        </a:lnTo>
                        <a:lnTo>
                          <a:pt x="61" y="13"/>
                        </a:lnTo>
                        <a:lnTo>
                          <a:pt x="62" y="9"/>
                        </a:lnTo>
                        <a:lnTo>
                          <a:pt x="62" y="9"/>
                        </a:lnTo>
                        <a:lnTo>
                          <a:pt x="61" y="6"/>
                        </a:lnTo>
                        <a:lnTo>
                          <a:pt x="59" y="3"/>
                        </a:lnTo>
                        <a:lnTo>
                          <a:pt x="56" y="2"/>
                        </a:lnTo>
                        <a:lnTo>
                          <a:pt x="53" y="0"/>
                        </a:lnTo>
                        <a:lnTo>
                          <a:pt x="8" y="0"/>
                        </a:lnTo>
                        <a:lnTo>
                          <a:pt x="8" y="0"/>
                        </a:lnTo>
                        <a:lnTo>
                          <a:pt x="5" y="2"/>
                        </a:lnTo>
                        <a:lnTo>
                          <a:pt x="2" y="3"/>
                        </a:lnTo>
                        <a:lnTo>
                          <a:pt x="1" y="6"/>
                        </a:lnTo>
                        <a:lnTo>
                          <a:pt x="0" y="9"/>
                        </a:lnTo>
                        <a:lnTo>
                          <a:pt x="0" y="9"/>
                        </a:lnTo>
                        <a:lnTo>
                          <a:pt x="1" y="13"/>
                        </a:lnTo>
                        <a:lnTo>
                          <a:pt x="2" y="16"/>
                        </a:lnTo>
                        <a:lnTo>
                          <a:pt x="5" y="18"/>
                        </a:lnTo>
                        <a:lnTo>
                          <a:pt x="8" y="18"/>
                        </a:lnTo>
                        <a:lnTo>
                          <a:pt x="8"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srgbClr val="FF9700"/>
                      </a:solidFill>
                      <a:cs typeface="Calibri" panose="020F0502020204030204" pitchFamily="34" charset="0"/>
                    </a:endParaRPr>
                  </a:p>
                </p:txBody>
              </p:sp>
              <p:sp>
                <p:nvSpPr>
                  <p:cNvPr id="119" name="Freeform 727"/>
                  <p:cNvSpPr>
                    <a:spLocks/>
                  </p:cNvSpPr>
                  <p:nvPr/>
                </p:nvSpPr>
                <p:spPr bwMode="auto">
                  <a:xfrm>
                    <a:off x="7503862" y="3343542"/>
                    <a:ext cx="17820" cy="17820"/>
                  </a:xfrm>
                  <a:custGeom>
                    <a:avLst/>
                    <a:gdLst>
                      <a:gd name="T0" fmla="*/ 9 w 18"/>
                      <a:gd name="T1" fmla="*/ 0 h 18"/>
                      <a:gd name="T2" fmla="*/ 9 w 18"/>
                      <a:gd name="T3" fmla="*/ 0 h 18"/>
                      <a:gd name="T4" fmla="*/ 6 w 18"/>
                      <a:gd name="T5" fmla="*/ 1 h 18"/>
                      <a:gd name="T6" fmla="*/ 2 w 18"/>
                      <a:gd name="T7" fmla="*/ 2 h 18"/>
                      <a:gd name="T8" fmla="*/ 1 w 18"/>
                      <a:gd name="T9" fmla="*/ 6 h 18"/>
                      <a:gd name="T10" fmla="*/ 0 w 18"/>
                      <a:gd name="T11" fmla="*/ 9 h 18"/>
                      <a:gd name="T12" fmla="*/ 0 w 18"/>
                      <a:gd name="T13" fmla="*/ 9 h 18"/>
                      <a:gd name="T14" fmla="*/ 1 w 18"/>
                      <a:gd name="T15" fmla="*/ 12 h 18"/>
                      <a:gd name="T16" fmla="*/ 2 w 18"/>
                      <a:gd name="T17" fmla="*/ 16 h 18"/>
                      <a:gd name="T18" fmla="*/ 6 w 18"/>
                      <a:gd name="T19" fmla="*/ 18 h 18"/>
                      <a:gd name="T20" fmla="*/ 9 w 18"/>
                      <a:gd name="T21" fmla="*/ 18 h 18"/>
                      <a:gd name="T22" fmla="*/ 9 w 18"/>
                      <a:gd name="T23" fmla="*/ 18 h 18"/>
                      <a:gd name="T24" fmla="*/ 12 w 18"/>
                      <a:gd name="T25" fmla="*/ 18 h 18"/>
                      <a:gd name="T26" fmla="*/ 16 w 18"/>
                      <a:gd name="T27" fmla="*/ 16 h 18"/>
                      <a:gd name="T28" fmla="*/ 17 w 18"/>
                      <a:gd name="T29" fmla="*/ 12 h 18"/>
                      <a:gd name="T30" fmla="*/ 18 w 18"/>
                      <a:gd name="T31" fmla="*/ 9 h 18"/>
                      <a:gd name="T32" fmla="*/ 18 w 18"/>
                      <a:gd name="T33" fmla="*/ 9 h 18"/>
                      <a:gd name="T34" fmla="*/ 17 w 18"/>
                      <a:gd name="T35" fmla="*/ 6 h 18"/>
                      <a:gd name="T36" fmla="*/ 16 w 18"/>
                      <a:gd name="T37" fmla="*/ 2 h 18"/>
                      <a:gd name="T38" fmla="*/ 12 w 18"/>
                      <a:gd name="T39" fmla="*/ 1 h 18"/>
                      <a:gd name="T40" fmla="*/ 9 w 18"/>
                      <a:gd name="T41" fmla="*/ 0 h 18"/>
                      <a:gd name="T42" fmla="*/ 9 w 18"/>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9" y="0"/>
                        </a:moveTo>
                        <a:lnTo>
                          <a:pt x="9" y="0"/>
                        </a:lnTo>
                        <a:lnTo>
                          <a:pt x="6" y="1"/>
                        </a:lnTo>
                        <a:lnTo>
                          <a:pt x="2" y="2"/>
                        </a:lnTo>
                        <a:lnTo>
                          <a:pt x="1" y="6"/>
                        </a:lnTo>
                        <a:lnTo>
                          <a:pt x="0" y="9"/>
                        </a:lnTo>
                        <a:lnTo>
                          <a:pt x="0" y="9"/>
                        </a:lnTo>
                        <a:lnTo>
                          <a:pt x="1" y="12"/>
                        </a:lnTo>
                        <a:lnTo>
                          <a:pt x="2" y="16"/>
                        </a:lnTo>
                        <a:lnTo>
                          <a:pt x="6" y="18"/>
                        </a:lnTo>
                        <a:lnTo>
                          <a:pt x="9" y="18"/>
                        </a:lnTo>
                        <a:lnTo>
                          <a:pt x="9" y="18"/>
                        </a:lnTo>
                        <a:lnTo>
                          <a:pt x="12" y="18"/>
                        </a:lnTo>
                        <a:lnTo>
                          <a:pt x="16" y="16"/>
                        </a:lnTo>
                        <a:lnTo>
                          <a:pt x="17" y="12"/>
                        </a:lnTo>
                        <a:lnTo>
                          <a:pt x="18" y="9"/>
                        </a:lnTo>
                        <a:lnTo>
                          <a:pt x="18" y="9"/>
                        </a:lnTo>
                        <a:lnTo>
                          <a:pt x="17" y="6"/>
                        </a:lnTo>
                        <a:lnTo>
                          <a:pt x="16" y="2"/>
                        </a:lnTo>
                        <a:lnTo>
                          <a:pt x="12" y="1"/>
                        </a:lnTo>
                        <a:lnTo>
                          <a:pt x="9" y="0"/>
                        </a:lnTo>
                        <a:lnTo>
                          <a:pt x="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srgbClr val="FF9700"/>
                      </a:solidFill>
                      <a:cs typeface="Calibri" panose="020F0502020204030204" pitchFamily="34" charset="0"/>
                    </a:endParaRPr>
                  </a:p>
                </p:txBody>
              </p:sp>
              <p:sp>
                <p:nvSpPr>
                  <p:cNvPr id="120" name="Freeform 728"/>
                  <p:cNvSpPr>
                    <a:spLocks/>
                  </p:cNvSpPr>
                  <p:nvPr/>
                </p:nvSpPr>
                <p:spPr bwMode="auto">
                  <a:xfrm>
                    <a:off x="7539501" y="3343542"/>
                    <a:ext cx="17820" cy="17820"/>
                  </a:xfrm>
                  <a:custGeom>
                    <a:avLst/>
                    <a:gdLst>
                      <a:gd name="T0" fmla="*/ 8 w 17"/>
                      <a:gd name="T1" fmla="*/ 0 h 18"/>
                      <a:gd name="T2" fmla="*/ 8 w 17"/>
                      <a:gd name="T3" fmla="*/ 0 h 18"/>
                      <a:gd name="T4" fmla="*/ 5 w 17"/>
                      <a:gd name="T5" fmla="*/ 1 h 18"/>
                      <a:gd name="T6" fmla="*/ 2 w 17"/>
                      <a:gd name="T7" fmla="*/ 2 h 18"/>
                      <a:gd name="T8" fmla="*/ 1 w 17"/>
                      <a:gd name="T9" fmla="*/ 6 h 18"/>
                      <a:gd name="T10" fmla="*/ 0 w 17"/>
                      <a:gd name="T11" fmla="*/ 9 h 18"/>
                      <a:gd name="T12" fmla="*/ 0 w 17"/>
                      <a:gd name="T13" fmla="*/ 9 h 18"/>
                      <a:gd name="T14" fmla="*/ 1 w 17"/>
                      <a:gd name="T15" fmla="*/ 12 h 18"/>
                      <a:gd name="T16" fmla="*/ 2 w 17"/>
                      <a:gd name="T17" fmla="*/ 16 h 18"/>
                      <a:gd name="T18" fmla="*/ 5 w 17"/>
                      <a:gd name="T19" fmla="*/ 18 h 18"/>
                      <a:gd name="T20" fmla="*/ 8 w 17"/>
                      <a:gd name="T21" fmla="*/ 18 h 18"/>
                      <a:gd name="T22" fmla="*/ 8 w 17"/>
                      <a:gd name="T23" fmla="*/ 18 h 18"/>
                      <a:gd name="T24" fmla="*/ 12 w 17"/>
                      <a:gd name="T25" fmla="*/ 18 h 18"/>
                      <a:gd name="T26" fmla="*/ 15 w 17"/>
                      <a:gd name="T27" fmla="*/ 16 h 18"/>
                      <a:gd name="T28" fmla="*/ 16 w 17"/>
                      <a:gd name="T29" fmla="*/ 12 h 18"/>
                      <a:gd name="T30" fmla="*/ 17 w 17"/>
                      <a:gd name="T31" fmla="*/ 9 h 18"/>
                      <a:gd name="T32" fmla="*/ 17 w 17"/>
                      <a:gd name="T33" fmla="*/ 9 h 18"/>
                      <a:gd name="T34" fmla="*/ 16 w 17"/>
                      <a:gd name="T35" fmla="*/ 6 h 18"/>
                      <a:gd name="T36" fmla="*/ 15 w 17"/>
                      <a:gd name="T37" fmla="*/ 2 h 18"/>
                      <a:gd name="T38" fmla="*/ 12 w 17"/>
                      <a:gd name="T39" fmla="*/ 1 h 18"/>
                      <a:gd name="T40" fmla="*/ 8 w 17"/>
                      <a:gd name="T41" fmla="*/ 0 h 18"/>
                      <a:gd name="T42" fmla="*/ 8 w 1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8" y="0"/>
                        </a:moveTo>
                        <a:lnTo>
                          <a:pt x="8" y="0"/>
                        </a:lnTo>
                        <a:lnTo>
                          <a:pt x="5" y="1"/>
                        </a:lnTo>
                        <a:lnTo>
                          <a:pt x="2" y="2"/>
                        </a:lnTo>
                        <a:lnTo>
                          <a:pt x="1" y="6"/>
                        </a:lnTo>
                        <a:lnTo>
                          <a:pt x="0" y="9"/>
                        </a:lnTo>
                        <a:lnTo>
                          <a:pt x="0" y="9"/>
                        </a:lnTo>
                        <a:lnTo>
                          <a:pt x="1" y="12"/>
                        </a:lnTo>
                        <a:lnTo>
                          <a:pt x="2" y="16"/>
                        </a:lnTo>
                        <a:lnTo>
                          <a:pt x="5" y="18"/>
                        </a:lnTo>
                        <a:lnTo>
                          <a:pt x="8" y="18"/>
                        </a:lnTo>
                        <a:lnTo>
                          <a:pt x="8" y="18"/>
                        </a:lnTo>
                        <a:lnTo>
                          <a:pt x="12" y="18"/>
                        </a:lnTo>
                        <a:lnTo>
                          <a:pt x="15" y="16"/>
                        </a:lnTo>
                        <a:lnTo>
                          <a:pt x="16" y="12"/>
                        </a:lnTo>
                        <a:lnTo>
                          <a:pt x="17" y="9"/>
                        </a:lnTo>
                        <a:lnTo>
                          <a:pt x="17" y="9"/>
                        </a:lnTo>
                        <a:lnTo>
                          <a:pt x="16" y="6"/>
                        </a:lnTo>
                        <a:lnTo>
                          <a:pt x="15" y="2"/>
                        </a:lnTo>
                        <a:lnTo>
                          <a:pt x="12" y="1"/>
                        </a:lnTo>
                        <a:lnTo>
                          <a:pt x="8" y="0"/>
                        </a:lnTo>
                        <a:lnTo>
                          <a:pt x="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srgbClr val="FF9700"/>
                      </a:solidFill>
                      <a:cs typeface="Calibri" panose="020F0502020204030204" pitchFamily="34" charset="0"/>
                    </a:endParaRPr>
                  </a:p>
                </p:txBody>
              </p:sp>
              <p:sp>
                <p:nvSpPr>
                  <p:cNvPr id="121" name="Freeform 729"/>
                  <p:cNvSpPr>
                    <a:spLocks noEditPoints="1"/>
                  </p:cNvSpPr>
                  <p:nvPr/>
                </p:nvSpPr>
                <p:spPr bwMode="auto">
                  <a:xfrm>
                    <a:off x="7405857" y="3192078"/>
                    <a:ext cx="249475" cy="320754"/>
                  </a:xfrm>
                  <a:custGeom>
                    <a:avLst/>
                    <a:gdLst>
                      <a:gd name="T0" fmla="*/ 186 w 222"/>
                      <a:gd name="T1" fmla="*/ 197 h 284"/>
                      <a:gd name="T2" fmla="*/ 213 w 222"/>
                      <a:gd name="T3" fmla="*/ 152 h 284"/>
                      <a:gd name="T4" fmla="*/ 208 w 222"/>
                      <a:gd name="T5" fmla="*/ 143 h 284"/>
                      <a:gd name="T6" fmla="*/ 207 w 222"/>
                      <a:gd name="T7" fmla="*/ 143 h 284"/>
                      <a:gd name="T8" fmla="*/ 186 w 222"/>
                      <a:gd name="T9" fmla="*/ 133 h 284"/>
                      <a:gd name="T10" fmla="*/ 177 w 222"/>
                      <a:gd name="T11" fmla="*/ 48 h 284"/>
                      <a:gd name="T12" fmla="*/ 172 w 222"/>
                      <a:gd name="T13" fmla="*/ 41 h 284"/>
                      <a:gd name="T14" fmla="*/ 168 w 222"/>
                      <a:gd name="T15" fmla="*/ 40 h 284"/>
                      <a:gd name="T16" fmla="*/ 133 w 222"/>
                      <a:gd name="T17" fmla="*/ 26 h 284"/>
                      <a:gd name="T18" fmla="*/ 127 w 222"/>
                      <a:gd name="T19" fmla="*/ 19 h 284"/>
                      <a:gd name="T20" fmla="*/ 121 w 222"/>
                      <a:gd name="T21" fmla="*/ 19 h 284"/>
                      <a:gd name="T22" fmla="*/ 115 w 222"/>
                      <a:gd name="T23" fmla="*/ 26 h 284"/>
                      <a:gd name="T24" fmla="*/ 106 w 222"/>
                      <a:gd name="T25" fmla="*/ 9 h 284"/>
                      <a:gd name="T26" fmla="*/ 104 w 222"/>
                      <a:gd name="T27" fmla="*/ 2 h 284"/>
                      <a:gd name="T28" fmla="*/ 97 w 222"/>
                      <a:gd name="T29" fmla="*/ 0 h 284"/>
                      <a:gd name="T30" fmla="*/ 90 w 222"/>
                      <a:gd name="T31" fmla="*/ 5 h 284"/>
                      <a:gd name="T32" fmla="*/ 53 w 222"/>
                      <a:gd name="T33" fmla="*/ 40 h 284"/>
                      <a:gd name="T34" fmla="*/ 53 w 222"/>
                      <a:gd name="T35" fmla="*/ 40 h 284"/>
                      <a:gd name="T36" fmla="*/ 45 w 222"/>
                      <a:gd name="T37" fmla="*/ 44 h 284"/>
                      <a:gd name="T38" fmla="*/ 35 w 222"/>
                      <a:gd name="T39" fmla="*/ 132 h 284"/>
                      <a:gd name="T40" fmla="*/ 14 w 222"/>
                      <a:gd name="T41" fmla="*/ 143 h 284"/>
                      <a:gd name="T42" fmla="*/ 13 w 222"/>
                      <a:gd name="T43" fmla="*/ 143 h 284"/>
                      <a:gd name="T44" fmla="*/ 9 w 222"/>
                      <a:gd name="T45" fmla="*/ 149 h 284"/>
                      <a:gd name="T46" fmla="*/ 35 w 222"/>
                      <a:gd name="T47" fmla="*/ 197 h 284"/>
                      <a:gd name="T48" fmla="*/ 9 w 222"/>
                      <a:gd name="T49" fmla="*/ 240 h 284"/>
                      <a:gd name="T50" fmla="*/ 1 w 222"/>
                      <a:gd name="T51" fmla="*/ 245 h 284"/>
                      <a:gd name="T52" fmla="*/ 1 w 222"/>
                      <a:gd name="T53" fmla="*/ 252 h 284"/>
                      <a:gd name="T54" fmla="*/ 9 w 222"/>
                      <a:gd name="T55" fmla="*/ 257 h 284"/>
                      <a:gd name="T56" fmla="*/ 107 w 222"/>
                      <a:gd name="T57" fmla="*/ 284 h 284"/>
                      <a:gd name="T58" fmla="*/ 114 w 222"/>
                      <a:gd name="T59" fmla="*/ 283 h 284"/>
                      <a:gd name="T60" fmla="*/ 179 w 222"/>
                      <a:gd name="T61" fmla="*/ 257 h 284"/>
                      <a:gd name="T62" fmla="*/ 216 w 222"/>
                      <a:gd name="T63" fmla="*/ 257 h 284"/>
                      <a:gd name="T64" fmla="*/ 222 w 222"/>
                      <a:gd name="T65" fmla="*/ 248 h 284"/>
                      <a:gd name="T66" fmla="*/ 219 w 222"/>
                      <a:gd name="T67" fmla="*/ 242 h 284"/>
                      <a:gd name="T68" fmla="*/ 213 w 222"/>
                      <a:gd name="T69" fmla="*/ 240 h 284"/>
                      <a:gd name="T70" fmla="*/ 114 w 222"/>
                      <a:gd name="T71" fmla="*/ 99 h 284"/>
                      <a:gd name="T72" fmla="*/ 107 w 222"/>
                      <a:gd name="T73" fmla="*/ 99 h 284"/>
                      <a:gd name="T74" fmla="*/ 61 w 222"/>
                      <a:gd name="T75" fmla="*/ 58 h 284"/>
                      <a:gd name="T76" fmla="*/ 169 w 222"/>
                      <a:gd name="T77" fmla="*/ 191 h 284"/>
                      <a:gd name="T78" fmla="*/ 168 w 222"/>
                      <a:gd name="T79" fmla="*/ 195 h 284"/>
                      <a:gd name="T80" fmla="*/ 111 w 222"/>
                      <a:gd name="T81" fmla="*/ 266 h 284"/>
                      <a:gd name="T82" fmla="*/ 53 w 222"/>
                      <a:gd name="T83" fmla="*/ 195 h 284"/>
                      <a:gd name="T84" fmla="*/ 53 w 222"/>
                      <a:gd name="T85" fmla="*/ 193 h 284"/>
                      <a:gd name="T86" fmla="*/ 111 w 222"/>
                      <a:gd name="T87" fmla="*/ 11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84">
                        <a:moveTo>
                          <a:pt x="213" y="240"/>
                        </a:moveTo>
                        <a:lnTo>
                          <a:pt x="186" y="240"/>
                        </a:lnTo>
                        <a:lnTo>
                          <a:pt x="186" y="197"/>
                        </a:lnTo>
                        <a:lnTo>
                          <a:pt x="212" y="155"/>
                        </a:lnTo>
                        <a:lnTo>
                          <a:pt x="212" y="155"/>
                        </a:lnTo>
                        <a:lnTo>
                          <a:pt x="213" y="152"/>
                        </a:lnTo>
                        <a:lnTo>
                          <a:pt x="213" y="149"/>
                        </a:lnTo>
                        <a:lnTo>
                          <a:pt x="211" y="145"/>
                        </a:lnTo>
                        <a:lnTo>
                          <a:pt x="208" y="143"/>
                        </a:lnTo>
                        <a:lnTo>
                          <a:pt x="208" y="143"/>
                        </a:lnTo>
                        <a:lnTo>
                          <a:pt x="207" y="143"/>
                        </a:lnTo>
                        <a:lnTo>
                          <a:pt x="207" y="143"/>
                        </a:lnTo>
                        <a:lnTo>
                          <a:pt x="207" y="143"/>
                        </a:lnTo>
                        <a:lnTo>
                          <a:pt x="186" y="133"/>
                        </a:lnTo>
                        <a:lnTo>
                          <a:pt x="186" y="133"/>
                        </a:lnTo>
                        <a:lnTo>
                          <a:pt x="186" y="132"/>
                        </a:lnTo>
                        <a:lnTo>
                          <a:pt x="177" y="48"/>
                        </a:lnTo>
                        <a:lnTo>
                          <a:pt x="177" y="48"/>
                        </a:lnTo>
                        <a:lnTo>
                          <a:pt x="176" y="44"/>
                        </a:lnTo>
                        <a:lnTo>
                          <a:pt x="174" y="42"/>
                        </a:lnTo>
                        <a:lnTo>
                          <a:pt x="172" y="41"/>
                        </a:lnTo>
                        <a:lnTo>
                          <a:pt x="168" y="40"/>
                        </a:lnTo>
                        <a:lnTo>
                          <a:pt x="168" y="40"/>
                        </a:lnTo>
                        <a:lnTo>
                          <a:pt x="168" y="40"/>
                        </a:lnTo>
                        <a:lnTo>
                          <a:pt x="133" y="40"/>
                        </a:lnTo>
                        <a:lnTo>
                          <a:pt x="133" y="26"/>
                        </a:lnTo>
                        <a:lnTo>
                          <a:pt x="133" y="26"/>
                        </a:lnTo>
                        <a:lnTo>
                          <a:pt x="132" y="23"/>
                        </a:lnTo>
                        <a:lnTo>
                          <a:pt x="131" y="20"/>
                        </a:lnTo>
                        <a:lnTo>
                          <a:pt x="127" y="19"/>
                        </a:lnTo>
                        <a:lnTo>
                          <a:pt x="124" y="18"/>
                        </a:lnTo>
                        <a:lnTo>
                          <a:pt x="124" y="18"/>
                        </a:lnTo>
                        <a:lnTo>
                          <a:pt x="121" y="19"/>
                        </a:lnTo>
                        <a:lnTo>
                          <a:pt x="117" y="20"/>
                        </a:lnTo>
                        <a:lnTo>
                          <a:pt x="116" y="23"/>
                        </a:lnTo>
                        <a:lnTo>
                          <a:pt x="115" y="26"/>
                        </a:lnTo>
                        <a:lnTo>
                          <a:pt x="115" y="40"/>
                        </a:lnTo>
                        <a:lnTo>
                          <a:pt x="106" y="40"/>
                        </a:lnTo>
                        <a:lnTo>
                          <a:pt x="106" y="9"/>
                        </a:lnTo>
                        <a:lnTo>
                          <a:pt x="106" y="9"/>
                        </a:lnTo>
                        <a:lnTo>
                          <a:pt x="105" y="5"/>
                        </a:lnTo>
                        <a:lnTo>
                          <a:pt x="104" y="2"/>
                        </a:lnTo>
                        <a:lnTo>
                          <a:pt x="101" y="1"/>
                        </a:lnTo>
                        <a:lnTo>
                          <a:pt x="97" y="0"/>
                        </a:lnTo>
                        <a:lnTo>
                          <a:pt x="97" y="0"/>
                        </a:lnTo>
                        <a:lnTo>
                          <a:pt x="94" y="1"/>
                        </a:lnTo>
                        <a:lnTo>
                          <a:pt x="91" y="2"/>
                        </a:lnTo>
                        <a:lnTo>
                          <a:pt x="90" y="5"/>
                        </a:lnTo>
                        <a:lnTo>
                          <a:pt x="88" y="9"/>
                        </a:lnTo>
                        <a:lnTo>
                          <a:pt x="88" y="40"/>
                        </a:lnTo>
                        <a:lnTo>
                          <a:pt x="53" y="40"/>
                        </a:lnTo>
                        <a:lnTo>
                          <a:pt x="53" y="40"/>
                        </a:lnTo>
                        <a:lnTo>
                          <a:pt x="53" y="40"/>
                        </a:lnTo>
                        <a:lnTo>
                          <a:pt x="53" y="40"/>
                        </a:lnTo>
                        <a:lnTo>
                          <a:pt x="50" y="41"/>
                        </a:lnTo>
                        <a:lnTo>
                          <a:pt x="47" y="42"/>
                        </a:lnTo>
                        <a:lnTo>
                          <a:pt x="45" y="44"/>
                        </a:lnTo>
                        <a:lnTo>
                          <a:pt x="44" y="48"/>
                        </a:lnTo>
                        <a:lnTo>
                          <a:pt x="35" y="132"/>
                        </a:lnTo>
                        <a:lnTo>
                          <a:pt x="35" y="132"/>
                        </a:lnTo>
                        <a:lnTo>
                          <a:pt x="35" y="133"/>
                        </a:lnTo>
                        <a:lnTo>
                          <a:pt x="14" y="143"/>
                        </a:lnTo>
                        <a:lnTo>
                          <a:pt x="14" y="143"/>
                        </a:lnTo>
                        <a:lnTo>
                          <a:pt x="14" y="143"/>
                        </a:lnTo>
                        <a:lnTo>
                          <a:pt x="14" y="143"/>
                        </a:lnTo>
                        <a:lnTo>
                          <a:pt x="13" y="143"/>
                        </a:lnTo>
                        <a:lnTo>
                          <a:pt x="13" y="143"/>
                        </a:lnTo>
                        <a:lnTo>
                          <a:pt x="11" y="145"/>
                        </a:lnTo>
                        <a:lnTo>
                          <a:pt x="9" y="149"/>
                        </a:lnTo>
                        <a:lnTo>
                          <a:pt x="9" y="152"/>
                        </a:lnTo>
                        <a:lnTo>
                          <a:pt x="10" y="155"/>
                        </a:lnTo>
                        <a:lnTo>
                          <a:pt x="35" y="197"/>
                        </a:lnTo>
                        <a:lnTo>
                          <a:pt x="35" y="240"/>
                        </a:lnTo>
                        <a:lnTo>
                          <a:pt x="9" y="240"/>
                        </a:lnTo>
                        <a:lnTo>
                          <a:pt x="9" y="240"/>
                        </a:lnTo>
                        <a:lnTo>
                          <a:pt x="5" y="241"/>
                        </a:lnTo>
                        <a:lnTo>
                          <a:pt x="2" y="242"/>
                        </a:lnTo>
                        <a:lnTo>
                          <a:pt x="1" y="245"/>
                        </a:lnTo>
                        <a:lnTo>
                          <a:pt x="0" y="248"/>
                        </a:lnTo>
                        <a:lnTo>
                          <a:pt x="0" y="248"/>
                        </a:lnTo>
                        <a:lnTo>
                          <a:pt x="1" y="252"/>
                        </a:lnTo>
                        <a:lnTo>
                          <a:pt x="2" y="255"/>
                        </a:lnTo>
                        <a:lnTo>
                          <a:pt x="5" y="257"/>
                        </a:lnTo>
                        <a:lnTo>
                          <a:pt x="9" y="257"/>
                        </a:lnTo>
                        <a:lnTo>
                          <a:pt x="42" y="257"/>
                        </a:lnTo>
                        <a:lnTo>
                          <a:pt x="107" y="284"/>
                        </a:lnTo>
                        <a:lnTo>
                          <a:pt x="107" y="284"/>
                        </a:lnTo>
                        <a:lnTo>
                          <a:pt x="111" y="284"/>
                        </a:lnTo>
                        <a:lnTo>
                          <a:pt x="111" y="284"/>
                        </a:lnTo>
                        <a:lnTo>
                          <a:pt x="114" y="283"/>
                        </a:lnTo>
                        <a:lnTo>
                          <a:pt x="114" y="283"/>
                        </a:lnTo>
                        <a:lnTo>
                          <a:pt x="114" y="284"/>
                        </a:lnTo>
                        <a:lnTo>
                          <a:pt x="179" y="257"/>
                        </a:lnTo>
                        <a:lnTo>
                          <a:pt x="213" y="257"/>
                        </a:lnTo>
                        <a:lnTo>
                          <a:pt x="213" y="257"/>
                        </a:lnTo>
                        <a:lnTo>
                          <a:pt x="216" y="257"/>
                        </a:lnTo>
                        <a:lnTo>
                          <a:pt x="219" y="255"/>
                        </a:lnTo>
                        <a:lnTo>
                          <a:pt x="221" y="252"/>
                        </a:lnTo>
                        <a:lnTo>
                          <a:pt x="222" y="248"/>
                        </a:lnTo>
                        <a:lnTo>
                          <a:pt x="222" y="248"/>
                        </a:lnTo>
                        <a:lnTo>
                          <a:pt x="221" y="245"/>
                        </a:lnTo>
                        <a:lnTo>
                          <a:pt x="219" y="242"/>
                        </a:lnTo>
                        <a:lnTo>
                          <a:pt x="216" y="241"/>
                        </a:lnTo>
                        <a:lnTo>
                          <a:pt x="213" y="240"/>
                        </a:lnTo>
                        <a:lnTo>
                          <a:pt x="213" y="240"/>
                        </a:lnTo>
                        <a:close/>
                        <a:moveTo>
                          <a:pt x="167" y="124"/>
                        </a:moveTo>
                        <a:lnTo>
                          <a:pt x="114" y="99"/>
                        </a:lnTo>
                        <a:lnTo>
                          <a:pt x="114" y="99"/>
                        </a:lnTo>
                        <a:lnTo>
                          <a:pt x="111" y="97"/>
                        </a:lnTo>
                        <a:lnTo>
                          <a:pt x="107" y="99"/>
                        </a:lnTo>
                        <a:lnTo>
                          <a:pt x="107" y="99"/>
                        </a:lnTo>
                        <a:lnTo>
                          <a:pt x="107" y="99"/>
                        </a:lnTo>
                        <a:lnTo>
                          <a:pt x="54" y="124"/>
                        </a:lnTo>
                        <a:lnTo>
                          <a:pt x="61" y="58"/>
                        </a:lnTo>
                        <a:lnTo>
                          <a:pt x="161" y="58"/>
                        </a:lnTo>
                        <a:lnTo>
                          <a:pt x="167" y="124"/>
                        </a:lnTo>
                        <a:close/>
                        <a:moveTo>
                          <a:pt x="169" y="191"/>
                        </a:moveTo>
                        <a:lnTo>
                          <a:pt x="169" y="191"/>
                        </a:lnTo>
                        <a:lnTo>
                          <a:pt x="168" y="193"/>
                        </a:lnTo>
                        <a:lnTo>
                          <a:pt x="168" y="195"/>
                        </a:lnTo>
                        <a:lnTo>
                          <a:pt x="168" y="195"/>
                        </a:lnTo>
                        <a:lnTo>
                          <a:pt x="168" y="243"/>
                        </a:lnTo>
                        <a:lnTo>
                          <a:pt x="111" y="266"/>
                        </a:lnTo>
                        <a:lnTo>
                          <a:pt x="53" y="243"/>
                        </a:lnTo>
                        <a:lnTo>
                          <a:pt x="53" y="195"/>
                        </a:lnTo>
                        <a:lnTo>
                          <a:pt x="53" y="195"/>
                        </a:lnTo>
                        <a:lnTo>
                          <a:pt x="53" y="195"/>
                        </a:lnTo>
                        <a:lnTo>
                          <a:pt x="53" y="195"/>
                        </a:lnTo>
                        <a:lnTo>
                          <a:pt x="53" y="193"/>
                        </a:lnTo>
                        <a:lnTo>
                          <a:pt x="52" y="191"/>
                        </a:lnTo>
                        <a:lnTo>
                          <a:pt x="30" y="155"/>
                        </a:lnTo>
                        <a:lnTo>
                          <a:pt x="111" y="116"/>
                        </a:lnTo>
                        <a:lnTo>
                          <a:pt x="192" y="155"/>
                        </a:lnTo>
                        <a:lnTo>
                          <a:pt x="169" y="1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srgbClr val="FF9700"/>
                      </a:solidFill>
                      <a:cs typeface="Calibri" panose="020F0502020204030204" pitchFamily="34" charset="0"/>
                    </a:endParaRPr>
                  </a:p>
                </p:txBody>
              </p:sp>
              <p:sp>
                <p:nvSpPr>
                  <p:cNvPr id="122" name="Freeform 730"/>
                  <p:cNvSpPr>
                    <a:spLocks/>
                  </p:cNvSpPr>
                  <p:nvPr/>
                </p:nvSpPr>
                <p:spPr bwMode="auto">
                  <a:xfrm>
                    <a:off x="7584053" y="3495012"/>
                    <a:ext cx="62372" cy="17820"/>
                  </a:xfrm>
                  <a:custGeom>
                    <a:avLst/>
                    <a:gdLst>
                      <a:gd name="T0" fmla="*/ 45 w 54"/>
                      <a:gd name="T1" fmla="*/ 0 h 18"/>
                      <a:gd name="T2" fmla="*/ 9 w 54"/>
                      <a:gd name="T3" fmla="*/ 0 h 18"/>
                      <a:gd name="T4" fmla="*/ 9 w 54"/>
                      <a:gd name="T5" fmla="*/ 0 h 18"/>
                      <a:gd name="T6" fmla="*/ 6 w 54"/>
                      <a:gd name="T7" fmla="*/ 1 h 18"/>
                      <a:gd name="T8" fmla="*/ 3 w 54"/>
                      <a:gd name="T9" fmla="*/ 2 h 18"/>
                      <a:gd name="T10" fmla="*/ 2 w 54"/>
                      <a:gd name="T11" fmla="*/ 6 h 18"/>
                      <a:gd name="T12" fmla="*/ 0 w 54"/>
                      <a:gd name="T13" fmla="*/ 9 h 18"/>
                      <a:gd name="T14" fmla="*/ 0 w 54"/>
                      <a:gd name="T15" fmla="*/ 9 h 18"/>
                      <a:gd name="T16" fmla="*/ 2 w 54"/>
                      <a:gd name="T17" fmla="*/ 12 h 18"/>
                      <a:gd name="T18" fmla="*/ 3 w 54"/>
                      <a:gd name="T19" fmla="*/ 16 h 18"/>
                      <a:gd name="T20" fmla="*/ 6 w 54"/>
                      <a:gd name="T21" fmla="*/ 18 h 18"/>
                      <a:gd name="T22" fmla="*/ 9 w 54"/>
                      <a:gd name="T23" fmla="*/ 18 h 18"/>
                      <a:gd name="T24" fmla="*/ 45 w 54"/>
                      <a:gd name="T25" fmla="*/ 18 h 18"/>
                      <a:gd name="T26" fmla="*/ 45 w 54"/>
                      <a:gd name="T27" fmla="*/ 18 h 18"/>
                      <a:gd name="T28" fmla="*/ 48 w 54"/>
                      <a:gd name="T29" fmla="*/ 18 h 18"/>
                      <a:gd name="T30" fmla="*/ 52 w 54"/>
                      <a:gd name="T31" fmla="*/ 16 h 18"/>
                      <a:gd name="T32" fmla="*/ 53 w 54"/>
                      <a:gd name="T33" fmla="*/ 12 h 18"/>
                      <a:gd name="T34" fmla="*/ 54 w 54"/>
                      <a:gd name="T35" fmla="*/ 9 h 18"/>
                      <a:gd name="T36" fmla="*/ 54 w 54"/>
                      <a:gd name="T37" fmla="*/ 9 h 18"/>
                      <a:gd name="T38" fmla="*/ 53 w 54"/>
                      <a:gd name="T39" fmla="*/ 6 h 18"/>
                      <a:gd name="T40" fmla="*/ 52 w 54"/>
                      <a:gd name="T41" fmla="*/ 2 h 18"/>
                      <a:gd name="T42" fmla="*/ 48 w 54"/>
                      <a:gd name="T43" fmla="*/ 1 h 18"/>
                      <a:gd name="T44" fmla="*/ 45 w 54"/>
                      <a:gd name="T45" fmla="*/ 0 h 18"/>
                      <a:gd name="T46" fmla="*/ 45 w 54"/>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8">
                        <a:moveTo>
                          <a:pt x="45" y="0"/>
                        </a:moveTo>
                        <a:lnTo>
                          <a:pt x="9" y="0"/>
                        </a:lnTo>
                        <a:lnTo>
                          <a:pt x="9" y="0"/>
                        </a:lnTo>
                        <a:lnTo>
                          <a:pt x="6" y="1"/>
                        </a:lnTo>
                        <a:lnTo>
                          <a:pt x="3" y="2"/>
                        </a:lnTo>
                        <a:lnTo>
                          <a:pt x="2" y="6"/>
                        </a:lnTo>
                        <a:lnTo>
                          <a:pt x="0" y="9"/>
                        </a:lnTo>
                        <a:lnTo>
                          <a:pt x="0" y="9"/>
                        </a:lnTo>
                        <a:lnTo>
                          <a:pt x="2" y="12"/>
                        </a:lnTo>
                        <a:lnTo>
                          <a:pt x="3" y="16"/>
                        </a:lnTo>
                        <a:lnTo>
                          <a:pt x="6" y="18"/>
                        </a:lnTo>
                        <a:lnTo>
                          <a:pt x="9" y="18"/>
                        </a:lnTo>
                        <a:lnTo>
                          <a:pt x="45" y="18"/>
                        </a:lnTo>
                        <a:lnTo>
                          <a:pt x="45" y="18"/>
                        </a:lnTo>
                        <a:lnTo>
                          <a:pt x="48" y="18"/>
                        </a:lnTo>
                        <a:lnTo>
                          <a:pt x="52" y="16"/>
                        </a:lnTo>
                        <a:lnTo>
                          <a:pt x="53" y="12"/>
                        </a:lnTo>
                        <a:lnTo>
                          <a:pt x="54" y="9"/>
                        </a:lnTo>
                        <a:lnTo>
                          <a:pt x="54" y="9"/>
                        </a:lnTo>
                        <a:lnTo>
                          <a:pt x="53" y="6"/>
                        </a:lnTo>
                        <a:lnTo>
                          <a:pt x="52" y="2"/>
                        </a:lnTo>
                        <a:lnTo>
                          <a:pt x="48" y="1"/>
                        </a:lnTo>
                        <a:lnTo>
                          <a:pt x="45" y="0"/>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srgbClr val="FF9700"/>
                      </a:solidFill>
                      <a:cs typeface="Calibri" panose="020F0502020204030204" pitchFamily="34" charset="0"/>
                    </a:endParaRPr>
                  </a:p>
                </p:txBody>
              </p:sp>
              <p:sp>
                <p:nvSpPr>
                  <p:cNvPr id="123" name="Freeform 731"/>
                  <p:cNvSpPr>
                    <a:spLocks/>
                  </p:cNvSpPr>
                  <p:nvPr/>
                </p:nvSpPr>
                <p:spPr bwMode="auto">
                  <a:xfrm>
                    <a:off x="7414764" y="3495012"/>
                    <a:ext cx="62372" cy="17820"/>
                  </a:xfrm>
                  <a:custGeom>
                    <a:avLst/>
                    <a:gdLst>
                      <a:gd name="T0" fmla="*/ 44 w 53"/>
                      <a:gd name="T1" fmla="*/ 0 h 18"/>
                      <a:gd name="T2" fmla="*/ 8 w 53"/>
                      <a:gd name="T3" fmla="*/ 0 h 18"/>
                      <a:gd name="T4" fmla="*/ 8 w 53"/>
                      <a:gd name="T5" fmla="*/ 0 h 18"/>
                      <a:gd name="T6" fmla="*/ 5 w 53"/>
                      <a:gd name="T7" fmla="*/ 1 h 18"/>
                      <a:gd name="T8" fmla="*/ 2 w 53"/>
                      <a:gd name="T9" fmla="*/ 2 h 18"/>
                      <a:gd name="T10" fmla="*/ 1 w 53"/>
                      <a:gd name="T11" fmla="*/ 6 h 18"/>
                      <a:gd name="T12" fmla="*/ 0 w 53"/>
                      <a:gd name="T13" fmla="*/ 9 h 18"/>
                      <a:gd name="T14" fmla="*/ 0 w 53"/>
                      <a:gd name="T15" fmla="*/ 9 h 18"/>
                      <a:gd name="T16" fmla="*/ 1 w 53"/>
                      <a:gd name="T17" fmla="*/ 12 h 18"/>
                      <a:gd name="T18" fmla="*/ 2 w 53"/>
                      <a:gd name="T19" fmla="*/ 16 h 18"/>
                      <a:gd name="T20" fmla="*/ 5 w 53"/>
                      <a:gd name="T21" fmla="*/ 18 h 18"/>
                      <a:gd name="T22" fmla="*/ 8 w 53"/>
                      <a:gd name="T23" fmla="*/ 18 h 18"/>
                      <a:gd name="T24" fmla="*/ 44 w 53"/>
                      <a:gd name="T25" fmla="*/ 18 h 18"/>
                      <a:gd name="T26" fmla="*/ 44 w 53"/>
                      <a:gd name="T27" fmla="*/ 18 h 18"/>
                      <a:gd name="T28" fmla="*/ 47 w 53"/>
                      <a:gd name="T29" fmla="*/ 18 h 18"/>
                      <a:gd name="T30" fmla="*/ 51 w 53"/>
                      <a:gd name="T31" fmla="*/ 16 h 18"/>
                      <a:gd name="T32" fmla="*/ 52 w 53"/>
                      <a:gd name="T33" fmla="*/ 12 h 18"/>
                      <a:gd name="T34" fmla="*/ 53 w 53"/>
                      <a:gd name="T35" fmla="*/ 9 h 18"/>
                      <a:gd name="T36" fmla="*/ 53 w 53"/>
                      <a:gd name="T37" fmla="*/ 9 h 18"/>
                      <a:gd name="T38" fmla="*/ 52 w 53"/>
                      <a:gd name="T39" fmla="*/ 6 h 18"/>
                      <a:gd name="T40" fmla="*/ 51 w 53"/>
                      <a:gd name="T41" fmla="*/ 2 h 18"/>
                      <a:gd name="T42" fmla="*/ 47 w 53"/>
                      <a:gd name="T43" fmla="*/ 1 h 18"/>
                      <a:gd name="T44" fmla="*/ 44 w 53"/>
                      <a:gd name="T45" fmla="*/ 0 h 18"/>
                      <a:gd name="T46" fmla="*/ 44 w 53"/>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8">
                        <a:moveTo>
                          <a:pt x="44" y="0"/>
                        </a:moveTo>
                        <a:lnTo>
                          <a:pt x="8" y="0"/>
                        </a:lnTo>
                        <a:lnTo>
                          <a:pt x="8" y="0"/>
                        </a:lnTo>
                        <a:lnTo>
                          <a:pt x="5" y="1"/>
                        </a:lnTo>
                        <a:lnTo>
                          <a:pt x="2" y="2"/>
                        </a:lnTo>
                        <a:lnTo>
                          <a:pt x="1" y="6"/>
                        </a:lnTo>
                        <a:lnTo>
                          <a:pt x="0" y="9"/>
                        </a:lnTo>
                        <a:lnTo>
                          <a:pt x="0" y="9"/>
                        </a:lnTo>
                        <a:lnTo>
                          <a:pt x="1" y="12"/>
                        </a:lnTo>
                        <a:lnTo>
                          <a:pt x="2" y="16"/>
                        </a:lnTo>
                        <a:lnTo>
                          <a:pt x="5" y="18"/>
                        </a:lnTo>
                        <a:lnTo>
                          <a:pt x="8" y="18"/>
                        </a:lnTo>
                        <a:lnTo>
                          <a:pt x="44" y="18"/>
                        </a:lnTo>
                        <a:lnTo>
                          <a:pt x="44" y="18"/>
                        </a:lnTo>
                        <a:lnTo>
                          <a:pt x="47" y="18"/>
                        </a:lnTo>
                        <a:lnTo>
                          <a:pt x="51" y="16"/>
                        </a:lnTo>
                        <a:lnTo>
                          <a:pt x="52" y="12"/>
                        </a:lnTo>
                        <a:lnTo>
                          <a:pt x="53" y="9"/>
                        </a:lnTo>
                        <a:lnTo>
                          <a:pt x="53" y="9"/>
                        </a:lnTo>
                        <a:lnTo>
                          <a:pt x="52" y="6"/>
                        </a:lnTo>
                        <a:lnTo>
                          <a:pt x="51" y="2"/>
                        </a:lnTo>
                        <a:lnTo>
                          <a:pt x="47" y="1"/>
                        </a:lnTo>
                        <a:lnTo>
                          <a:pt x="44" y="0"/>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108"/>
                    <a:endParaRPr lang="he-IL" sz="1400" dirty="0">
                      <a:solidFill>
                        <a:srgbClr val="FF9700"/>
                      </a:solidFill>
                      <a:cs typeface="Calibri" panose="020F0502020204030204" pitchFamily="34" charset="0"/>
                    </a:endParaRPr>
                  </a:p>
                </p:txBody>
              </p:sp>
            </p:grpSp>
          </p:grpSp>
        </p:grpSp>
      </p:grpSp>
      <p:grpSp>
        <p:nvGrpSpPr>
          <p:cNvPr id="28" name="קבוצה 27"/>
          <p:cNvGrpSpPr/>
          <p:nvPr/>
        </p:nvGrpSpPr>
        <p:grpSpPr>
          <a:xfrm>
            <a:off x="5184912" y="2376600"/>
            <a:ext cx="766325" cy="766327"/>
            <a:chOff x="4744662" y="1517805"/>
            <a:chExt cx="765129" cy="765129"/>
          </a:xfrm>
        </p:grpSpPr>
        <p:sp>
          <p:nvSpPr>
            <p:cNvPr id="133" name="אליפסה 132"/>
            <p:cNvSpPr/>
            <p:nvPr/>
          </p:nvSpPr>
          <p:spPr>
            <a:xfrm>
              <a:off x="4744662" y="1517805"/>
              <a:ext cx="765129" cy="7651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dirty="0">
                <a:solidFill>
                  <a:prstClr val="white"/>
                </a:solidFill>
                <a:cs typeface="Calibri" panose="020F0502020204030204" pitchFamily="34" charset="0"/>
              </a:endParaRPr>
            </a:p>
          </p:txBody>
        </p:sp>
        <p:sp>
          <p:nvSpPr>
            <p:cNvPr id="5" name="מלבן 4"/>
            <p:cNvSpPr/>
            <p:nvPr/>
          </p:nvSpPr>
          <p:spPr>
            <a:xfrm>
              <a:off x="4893439" y="1717277"/>
              <a:ext cx="550893" cy="307296"/>
            </a:xfrm>
            <a:prstGeom prst="rect">
              <a:avLst/>
            </a:prstGeom>
          </p:spPr>
          <p:txBody>
            <a:bodyPr wrap="none">
              <a:spAutoFit/>
            </a:bodyPr>
            <a:lstStyle/>
            <a:p>
              <a:pPr defTabSz="914108"/>
              <a:r>
                <a:rPr lang="en-US" sz="1400" b="1" dirty="0">
                  <a:solidFill>
                    <a:prstClr val="white"/>
                  </a:solidFill>
                  <a:cs typeface="Calibri" panose="020F0502020204030204" pitchFamily="34" charset="0"/>
                </a:rPr>
                <a:t>PCS1</a:t>
              </a:r>
              <a:endParaRPr lang="he-IL" sz="1400" dirty="0">
                <a:solidFill>
                  <a:prstClr val="white"/>
                </a:solidFill>
              </a:endParaRPr>
            </a:p>
          </p:txBody>
        </p:sp>
      </p:grpSp>
      <p:grpSp>
        <p:nvGrpSpPr>
          <p:cNvPr id="31" name="קבוצה 30"/>
          <p:cNvGrpSpPr/>
          <p:nvPr/>
        </p:nvGrpSpPr>
        <p:grpSpPr>
          <a:xfrm>
            <a:off x="5182489" y="3718992"/>
            <a:ext cx="766326" cy="766327"/>
            <a:chOff x="4744662" y="2870471"/>
            <a:chExt cx="765129" cy="765129"/>
          </a:xfrm>
        </p:grpSpPr>
        <p:sp>
          <p:nvSpPr>
            <p:cNvPr id="144" name="אליפסה 143"/>
            <p:cNvSpPr/>
            <p:nvPr/>
          </p:nvSpPr>
          <p:spPr>
            <a:xfrm>
              <a:off x="4744662" y="2870471"/>
              <a:ext cx="765129" cy="7651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b="1" dirty="0">
                <a:solidFill>
                  <a:srgbClr val="FF9700"/>
                </a:solidFill>
                <a:cs typeface="Calibri" panose="020F0502020204030204" pitchFamily="34" charset="0"/>
              </a:endParaRPr>
            </a:p>
          </p:txBody>
        </p:sp>
        <p:sp>
          <p:nvSpPr>
            <p:cNvPr id="199" name="מלבן 198"/>
            <p:cNvSpPr/>
            <p:nvPr/>
          </p:nvSpPr>
          <p:spPr>
            <a:xfrm>
              <a:off x="4895716" y="3096065"/>
              <a:ext cx="550892" cy="307296"/>
            </a:xfrm>
            <a:prstGeom prst="rect">
              <a:avLst/>
            </a:prstGeom>
          </p:spPr>
          <p:txBody>
            <a:bodyPr wrap="none">
              <a:spAutoFit/>
            </a:bodyPr>
            <a:lstStyle/>
            <a:p>
              <a:pPr defTabSz="914108"/>
              <a:r>
                <a:rPr lang="en-US" sz="1400" b="1" dirty="0">
                  <a:solidFill>
                    <a:prstClr val="white"/>
                  </a:solidFill>
                  <a:cs typeface="Calibri" panose="020F0502020204030204" pitchFamily="34" charset="0"/>
                </a:rPr>
                <a:t>PCS2</a:t>
              </a:r>
              <a:endParaRPr lang="he-IL" sz="1400" dirty="0">
                <a:solidFill>
                  <a:prstClr val="white"/>
                </a:solidFill>
              </a:endParaRPr>
            </a:p>
          </p:txBody>
        </p:sp>
      </p:grpSp>
      <p:grpSp>
        <p:nvGrpSpPr>
          <p:cNvPr id="25" name="קבוצה 24"/>
          <p:cNvGrpSpPr/>
          <p:nvPr/>
        </p:nvGrpSpPr>
        <p:grpSpPr>
          <a:xfrm>
            <a:off x="3806874" y="2355550"/>
            <a:ext cx="761239" cy="761239"/>
            <a:chOff x="2994219" y="855088"/>
            <a:chExt cx="837363" cy="837363"/>
          </a:xfrm>
        </p:grpSpPr>
        <p:sp>
          <p:nvSpPr>
            <p:cNvPr id="24" name="אליפסה 23"/>
            <p:cNvSpPr/>
            <p:nvPr/>
          </p:nvSpPr>
          <p:spPr>
            <a:xfrm>
              <a:off x="2994219" y="855088"/>
              <a:ext cx="837363" cy="837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08"/>
              <a:endParaRPr lang="he-IL" sz="1400" b="1" dirty="0">
                <a:solidFill>
                  <a:prstClr val="white"/>
                </a:solidFill>
              </a:endParaRPr>
            </a:p>
          </p:txBody>
        </p:sp>
        <p:grpSp>
          <p:nvGrpSpPr>
            <p:cNvPr id="19" name="קבוצה 18"/>
            <p:cNvGrpSpPr/>
            <p:nvPr/>
          </p:nvGrpSpPr>
          <p:grpSpPr>
            <a:xfrm>
              <a:off x="3113704" y="1057178"/>
              <a:ext cx="528932" cy="386240"/>
              <a:chOff x="3104379" y="1066564"/>
              <a:chExt cx="590114" cy="410000"/>
            </a:xfrm>
          </p:grpSpPr>
          <p:sp>
            <p:nvSpPr>
              <p:cNvPr id="157" name="Freeform 2160"/>
              <p:cNvSpPr>
                <a:spLocks noEditPoints="1"/>
              </p:cNvSpPr>
              <p:nvPr/>
            </p:nvSpPr>
            <p:spPr bwMode="auto">
              <a:xfrm>
                <a:off x="3208573" y="1066564"/>
                <a:ext cx="485920" cy="404931"/>
              </a:xfrm>
              <a:custGeom>
                <a:avLst/>
                <a:gdLst>
                  <a:gd name="T0" fmla="*/ 26 w 284"/>
                  <a:gd name="T1" fmla="*/ 0 h 240"/>
                  <a:gd name="T2" fmla="*/ 21 w 284"/>
                  <a:gd name="T3" fmla="*/ 0 h 240"/>
                  <a:gd name="T4" fmla="*/ 12 w 284"/>
                  <a:gd name="T5" fmla="*/ 5 h 240"/>
                  <a:gd name="T6" fmla="*/ 4 w 284"/>
                  <a:gd name="T7" fmla="*/ 12 h 240"/>
                  <a:gd name="T8" fmla="*/ 1 w 284"/>
                  <a:gd name="T9" fmla="*/ 21 h 240"/>
                  <a:gd name="T10" fmla="*/ 0 w 284"/>
                  <a:gd name="T11" fmla="*/ 169 h 240"/>
                  <a:gd name="T12" fmla="*/ 1 w 284"/>
                  <a:gd name="T13" fmla="*/ 174 h 240"/>
                  <a:gd name="T14" fmla="*/ 4 w 284"/>
                  <a:gd name="T15" fmla="*/ 183 h 240"/>
                  <a:gd name="T16" fmla="*/ 12 w 284"/>
                  <a:gd name="T17" fmla="*/ 191 h 240"/>
                  <a:gd name="T18" fmla="*/ 21 w 284"/>
                  <a:gd name="T19" fmla="*/ 195 h 240"/>
                  <a:gd name="T20" fmla="*/ 133 w 284"/>
                  <a:gd name="T21" fmla="*/ 195 h 240"/>
                  <a:gd name="T22" fmla="*/ 93 w 284"/>
                  <a:gd name="T23" fmla="*/ 222 h 240"/>
                  <a:gd name="T24" fmla="*/ 90 w 284"/>
                  <a:gd name="T25" fmla="*/ 223 h 240"/>
                  <a:gd name="T26" fmla="*/ 85 w 284"/>
                  <a:gd name="T27" fmla="*/ 228 h 240"/>
                  <a:gd name="T28" fmla="*/ 84 w 284"/>
                  <a:gd name="T29" fmla="*/ 231 h 240"/>
                  <a:gd name="T30" fmla="*/ 87 w 284"/>
                  <a:gd name="T31" fmla="*/ 238 h 240"/>
                  <a:gd name="T32" fmla="*/ 93 w 284"/>
                  <a:gd name="T33" fmla="*/ 240 h 240"/>
                  <a:gd name="T34" fmla="*/ 93 w 284"/>
                  <a:gd name="T35" fmla="*/ 240 h 240"/>
                  <a:gd name="T36" fmla="*/ 191 w 284"/>
                  <a:gd name="T37" fmla="*/ 240 h 240"/>
                  <a:gd name="T38" fmla="*/ 191 w 284"/>
                  <a:gd name="T39" fmla="*/ 240 h 240"/>
                  <a:gd name="T40" fmla="*/ 197 w 284"/>
                  <a:gd name="T41" fmla="*/ 238 h 240"/>
                  <a:gd name="T42" fmla="*/ 200 w 284"/>
                  <a:gd name="T43" fmla="*/ 231 h 240"/>
                  <a:gd name="T44" fmla="*/ 200 w 284"/>
                  <a:gd name="T45" fmla="*/ 228 h 240"/>
                  <a:gd name="T46" fmla="*/ 194 w 284"/>
                  <a:gd name="T47" fmla="*/ 223 h 240"/>
                  <a:gd name="T48" fmla="*/ 151 w 284"/>
                  <a:gd name="T49" fmla="*/ 222 h 240"/>
                  <a:gd name="T50" fmla="*/ 151 w 284"/>
                  <a:gd name="T51" fmla="*/ 222 h 240"/>
                  <a:gd name="T52" fmla="*/ 151 w 284"/>
                  <a:gd name="T53" fmla="*/ 195 h 240"/>
                  <a:gd name="T54" fmla="*/ 257 w 284"/>
                  <a:gd name="T55" fmla="*/ 195 h 240"/>
                  <a:gd name="T56" fmla="*/ 263 w 284"/>
                  <a:gd name="T57" fmla="*/ 195 h 240"/>
                  <a:gd name="T58" fmla="*/ 273 w 284"/>
                  <a:gd name="T59" fmla="*/ 191 h 240"/>
                  <a:gd name="T60" fmla="*/ 279 w 284"/>
                  <a:gd name="T61" fmla="*/ 183 h 240"/>
                  <a:gd name="T62" fmla="*/ 284 w 284"/>
                  <a:gd name="T63" fmla="*/ 174 h 240"/>
                  <a:gd name="T64" fmla="*/ 284 w 284"/>
                  <a:gd name="T65" fmla="*/ 27 h 240"/>
                  <a:gd name="T66" fmla="*/ 284 w 284"/>
                  <a:gd name="T67" fmla="*/ 21 h 240"/>
                  <a:gd name="T68" fmla="*/ 279 w 284"/>
                  <a:gd name="T69" fmla="*/ 12 h 240"/>
                  <a:gd name="T70" fmla="*/ 273 w 284"/>
                  <a:gd name="T71" fmla="*/ 5 h 240"/>
                  <a:gd name="T72" fmla="*/ 263 w 284"/>
                  <a:gd name="T73" fmla="*/ 0 h 240"/>
                  <a:gd name="T74" fmla="*/ 257 w 284"/>
                  <a:gd name="T75" fmla="*/ 0 h 240"/>
                  <a:gd name="T76" fmla="*/ 266 w 284"/>
                  <a:gd name="T77" fmla="*/ 169 h 240"/>
                  <a:gd name="T78" fmla="*/ 264 w 284"/>
                  <a:gd name="T79" fmla="*/ 175 h 240"/>
                  <a:gd name="T80" fmla="*/ 257 w 284"/>
                  <a:gd name="T81" fmla="*/ 178 h 240"/>
                  <a:gd name="T82" fmla="*/ 26 w 284"/>
                  <a:gd name="T83" fmla="*/ 178 h 240"/>
                  <a:gd name="T84" fmla="*/ 21 w 284"/>
                  <a:gd name="T85" fmla="*/ 175 h 240"/>
                  <a:gd name="T86" fmla="*/ 18 w 284"/>
                  <a:gd name="T87" fmla="*/ 169 h 240"/>
                  <a:gd name="T88" fmla="*/ 18 w 284"/>
                  <a:gd name="T89" fmla="*/ 27 h 240"/>
                  <a:gd name="T90" fmla="*/ 21 w 284"/>
                  <a:gd name="T91" fmla="*/ 20 h 240"/>
                  <a:gd name="T92" fmla="*/ 26 w 284"/>
                  <a:gd name="T93" fmla="*/ 18 h 240"/>
                  <a:gd name="T94" fmla="*/ 257 w 284"/>
                  <a:gd name="T95" fmla="*/ 18 h 240"/>
                  <a:gd name="T96" fmla="*/ 264 w 284"/>
                  <a:gd name="T97" fmla="*/ 20 h 240"/>
                  <a:gd name="T98" fmla="*/ 266 w 284"/>
                  <a:gd name="T99" fmla="*/ 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240">
                    <a:moveTo>
                      <a:pt x="257" y="0"/>
                    </a:moveTo>
                    <a:lnTo>
                      <a:pt x="26" y="0"/>
                    </a:lnTo>
                    <a:lnTo>
                      <a:pt x="26" y="0"/>
                    </a:lnTo>
                    <a:lnTo>
                      <a:pt x="21" y="0"/>
                    </a:lnTo>
                    <a:lnTo>
                      <a:pt x="16" y="2"/>
                    </a:lnTo>
                    <a:lnTo>
                      <a:pt x="12" y="5"/>
                    </a:lnTo>
                    <a:lnTo>
                      <a:pt x="8" y="8"/>
                    </a:lnTo>
                    <a:lnTo>
                      <a:pt x="4" y="12"/>
                    </a:lnTo>
                    <a:lnTo>
                      <a:pt x="2" y="17"/>
                    </a:lnTo>
                    <a:lnTo>
                      <a:pt x="1" y="21"/>
                    </a:lnTo>
                    <a:lnTo>
                      <a:pt x="0" y="27"/>
                    </a:lnTo>
                    <a:lnTo>
                      <a:pt x="0" y="169"/>
                    </a:lnTo>
                    <a:lnTo>
                      <a:pt x="0" y="169"/>
                    </a:lnTo>
                    <a:lnTo>
                      <a:pt x="1" y="174"/>
                    </a:lnTo>
                    <a:lnTo>
                      <a:pt x="2" y="179"/>
                    </a:lnTo>
                    <a:lnTo>
                      <a:pt x="4" y="183"/>
                    </a:lnTo>
                    <a:lnTo>
                      <a:pt x="8" y="188"/>
                    </a:lnTo>
                    <a:lnTo>
                      <a:pt x="12" y="191"/>
                    </a:lnTo>
                    <a:lnTo>
                      <a:pt x="16" y="193"/>
                    </a:lnTo>
                    <a:lnTo>
                      <a:pt x="21" y="195"/>
                    </a:lnTo>
                    <a:lnTo>
                      <a:pt x="26" y="195"/>
                    </a:lnTo>
                    <a:lnTo>
                      <a:pt x="133" y="195"/>
                    </a:lnTo>
                    <a:lnTo>
                      <a:pt x="133" y="222"/>
                    </a:lnTo>
                    <a:lnTo>
                      <a:pt x="93" y="222"/>
                    </a:lnTo>
                    <a:lnTo>
                      <a:pt x="93" y="222"/>
                    </a:lnTo>
                    <a:lnTo>
                      <a:pt x="90" y="223"/>
                    </a:lnTo>
                    <a:lnTo>
                      <a:pt x="87" y="224"/>
                    </a:lnTo>
                    <a:lnTo>
                      <a:pt x="85" y="228"/>
                    </a:lnTo>
                    <a:lnTo>
                      <a:pt x="84" y="231"/>
                    </a:lnTo>
                    <a:lnTo>
                      <a:pt x="84" y="231"/>
                    </a:lnTo>
                    <a:lnTo>
                      <a:pt x="85" y="234"/>
                    </a:lnTo>
                    <a:lnTo>
                      <a:pt x="87" y="238"/>
                    </a:lnTo>
                    <a:lnTo>
                      <a:pt x="90" y="239"/>
                    </a:lnTo>
                    <a:lnTo>
                      <a:pt x="93" y="240"/>
                    </a:lnTo>
                    <a:lnTo>
                      <a:pt x="93" y="240"/>
                    </a:lnTo>
                    <a:lnTo>
                      <a:pt x="93" y="240"/>
                    </a:lnTo>
                    <a:lnTo>
                      <a:pt x="191" y="240"/>
                    </a:lnTo>
                    <a:lnTo>
                      <a:pt x="191" y="240"/>
                    </a:lnTo>
                    <a:lnTo>
                      <a:pt x="191" y="240"/>
                    </a:lnTo>
                    <a:lnTo>
                      <a:pt x="191" y="240"/>
                    </a:lnTo>
                    <a:lnTo>
                      <a:pt x="194" y="239"/>
                    </a:lnTo>
                    <a:lnTo>
                      <a:pt x="197" y="238"/>
                    </a:lnTo>
                    <a:lnTo>
                      <a:pt x="200" y="234"/>
                    </a:lnTo>
                    <a:lnTo>
                      <a:pt x="200" y="231"/>
                    </a:lnTo>
                    <a:lnTo>
                      <a:pt x="200" y="231"/>
                    </a:lnTo>
                    <a:lnTo>
                      <a:pt x="200" y="228"/>
                    </a:lnTo>
                    <a:lnTo>
                      <a:pt x="197" y="224"/>
                    </a:lnTo>
                    <a:lnTo>
                      <a:pt x="194" y="223"/>
                    </a:lnTo>
                    <a:lnTo>
                      <a:pt x="191" y="222"/>
                    </a:lnTo>
                    <a:lnTo>
                      <a:pt x="151" y="222"/>
                    </a:lnTo>
                    <a:lnTo>
                      <a:pt x="151" y="222"/>
                    </a:lnTo>
                    <a:lnTo>
                      <a:pt x="151" y="222"/>
                    </a:lnTo>
                    <a:lnTo>
                      <a:pt x="151" y="195"/>
                    </a:lnTo>
                    <a:lnTo>
                      <a:pt x="151" y="195"/>
                    </a:lnTo>
                    <a:lnTo>
                      <a:pt x="151" y="195"/>
                    </a:lnTo>
                    <a:lnTo>
                      <a:pt x="257" y="195"/>
                    </a:lnTo>
                    <a:lnTo>
                      <a:pt x="257" y="195"/>
                    </a:lnTo>
                    <a:lnTo>
                      <a:pt x="263" y="195"/>
                    </a:lnTo>
                    <a:lnTo>
                      <a:pt x="268" y="193"/>
                    </a:lnTo>
                    <a:lnTo>
                      <a:pt x="273" y="191"/>
                    </a:lnTo>
                    <a:lnTo>
                      <a:pt x="276" y="188"/>
                    </a:lnTo>
                    <a:lnTo>
                      <a:pt x="279" y="183"/>
                    </a:lnTo>
                    <a:lnTo>
                      <a:pt x="282" y="179"/>
                    </a:lnTo>
                    <a:lnTo>
                      <a:pt x="284" y="174"/>
                    </a:lnTo>
                    <a:lnTo>
                      <a:pt x="284" y="169"/>
                    </a:lnTo>
                    <a:lnTo>
                      <a:pt x="284" y="27"/>
                    </a:lnTo>
                    <a:lnTo>
                      <a:pt x="284" y="27"/>
                    </a:lnTo>
                    <a:lnTo>
                      <a:pt x="284" y="21"/>
                    </a:lnTo>
                    <a:lnTo>
                      <a:pt x="282" y="17"/>
                    </a:lnTo>
                    <a:lnTo>
                      <a:pt x="279" y="12"/>
                    </a:lnTo>
                    <a:lnTo>
                      <a:pt x="276" y="8"/>
                    </a:lnTo>
                    <a:lnTo>
                      <a:pt x="273" y="5"/>
                    </a:lnTo>
                    <a:lnTo>
                      <a:pt x="268" y="2"/>
                    </a:lnTo>
                    <a:lnTo>
                      <a:pt x="263" y="0"/>
                    </a:lnTo>
                    <a:lnTo>
                      <a:pt x="257" y="0"/>
                    </a:lnTo>
                    <a:lnTo>
                      <a:pt x="257" y="0"/>
                    </a:lnTo>
                    <a:close/>
                    <a:moveTo>
                      <a:pt x="266" y="169"/>
                    </a:moveTo>
                    <a:lnTo>
                      <a:pt x="266" y="169"/>
                    </a:lnTo>
                    <a:lnTo>
                      <a:pt x="266" y="172"/>
                    </a:lnTo>
                    <a:lnTo>
                      <a:pt x="264" y="175"/>
                    </a:lnTo>
                    <a:lnTo>
                      <a:pt x="261" y="177"/>
                    </a:lnTo>
                    <a:lnTo>
                      <a:pt x="257" y="178"/>
                    </a:lnTo>
                    <a:lnTo>
                      <a:pt x="26" y="178"/>
                    </a:lnTo>
                    <a:lnTo>
                      <a:pt x="26" y="178"/>
                    </a:lnTo>
                    <a:lnTo>
                      <a:pt x="23" y="177"/>
                    </a:lnTo>
                    <a:lnTo>
                      <a:pt x="21" y="175"/>
                    </a:lnTo>
                    <a:lnTo>
                      <a:pt x="19" y="172"/>
                    </a:lnTo>
                    <a:lnTo>
                      <a:pt x="18" y="169"/>
                    </a:lnTo>
                    <a:lnTo>
                      <a:pt x="18" y="27"/>
                    </a:lnTo>
                    <a:lnTo>
                      <a:pt x="18" y="27"/>
                    </a:lnTo>
                    <a:lnTo>
                      <a:pt x="19" y="23"/>
                    </a:lnTo>
                    <a:lnTo>
                      <a:pt x="21" y="20"/>
                    </a:lnTo>
                    <a:lnTo>
                      <a:pt x="23" y="19"/>
                    </a:lnTo>
                    <a:lnTo>
                      <a:pt x="26" y="18"/>
                    </a:lnTo>
                    <a:lnTo>
                      <a:pt x="257" y="18"/>
                    </a:lnTo>
                    <a:lnTo>
                      <a:pt x="257" y="18"/>
                    </a:lnTo>
                    <a:lnTo>
                      <a:pt x="261" y="19"/>
                    </a:lnTo>
                    <a:lnTo>
                      <a:pt x="264" y="20"/>
                    </a:lnTo>
                    <a:lnTo>
                      <a:pt x="266" y="23"/>
                    </a:lnTo>
                    <a:lnTo>
                      <a:pt x="266" y="27"/>
                    </a:lnTo>
                    <a:lnTo>
                      <a:pt x="266" y="16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1400">
                  <a:solidFill>
                    <a:prstClr val="black"/>
                  </a:solidFill>
                </a:endParaRPr>
              </a:p>
            </p:txBody>
          </p:sp>
          <p:sp>
            <p:nvSpPr>
              <p:cNvPr id="156" name="Freeform 237"/>
              <p:cNvSpPr>
                <a:spLocks/>
              </p:cNvSpPr>
              <p:nvPr/>
            </p:nvSpPr>
            <p:spPr bwMode="auto">
              <a:xfrm flipH="1">
                <a:off x="3104379" y="1138523"/>
                <a:ext cx="349778" cy="338041"/>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1"/>
                      <a:pt x="89" y="37"/>
                    </a:cubicBezTo>
                    <a:cubicBezTo>
                      <a:pt x="89" y="32"/>
                      <a:pt x="96" y="0"/>
                      <a:pt x="62" y="0"/>
                    </a:cubicBezTo>
                    <a:cubicBezTo>
                      <a:pt x="29" y="0"/>
                      <a:pt x="36" y="32"/>
                      <a:pt x="36" y="37"/>
                    </a:cubicBezTo>
                    <a:cubicBezTo>
                      <a:pt x="31" y="41"/>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path>
                </a:pathLst>
              </a:custGeom>
              <a:solidFill>
                <a:schemeClr val="accent1"/>
              </a:solidFill>
              <a:ln w="19050">
                <a:solidFill>
                  <a:schemeClr val="bg1"/>
                </a:solidFill>
              </a:ln>
            </p:spPr>
            <p:txBody>
              <a:bodyPr vert="horz" wrap="square" lIns="91440" tIns="45720" rIns="91440" bIns="45720" numCol="1" anchor="t" anchorCtr="0" compatLnSpc="1">
                <a:prstTxWarp prst="textNoShape">
                  <a:avLst/>
                </a:prstTxWarp>
              </a:bodyPr>
              <a:lstStyle/>
              <a:p>
                <a:pPr defTabSz="914108"/>
                <a:endParaRPr lang="en-US" sz="1400">
                  <a:solidFill>
                    <a:prstClr val="black"/>
                  </a:solidFill>
                </a:endParaRPr>
              </a:p>
            </p:txBody>
          </p:sp>
        </p:grpSp>
        <p:cxnSp>
          <p:nvCxnSpPr>
            <p:cNvPr id="21" name="מחבר חץ ישר 20"/>
            <p:cNvCxnSpPr/>
            <p:nvPr/>
          </p:nvCxnSpPr>
          <p:spPr>
            <a:xfrm>
              <a:off x="3405351" y="1218688"/>
              <a:ext cx="167251" cy="0"/>
            </a:xfrm>
            <a:prstGeom prst="straightConnector1">
              <a:avLst/>
            </a:prstGeom>
            <a:ln w="19050" cap="rnd">
              <a:solidFill>
                <a:schemeClr val="bg1"/>
              </a:solidFill>
              <a:headEnd w="lg" len="lg"/>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3218940" y="3734206"/>
            <a:ext cx="1930767" cy="1096879"/>
            <a:chOff x="2347821" y="2792797"/>
            <a:chExt cx="2123843" cy="1206565"/>
          </a:xfrm>
        </p:grpSpPr>
        <p:sp>
          <p:nvSpPr>
            <p:cNvPr id="30" name="Oval 141"/>
            <p:cNvSpPr/>
            <p:nvPr/>
          </p:nvSpPr>
          <p:spPr>
            <a:xfrm>
              <a:off x="2347821" y="3521735"/>
              <a:ext cx="2123843" cy="477627"/>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anchor="ctr" anchorCtr="0"/>
            <a:lstStyle/>
            <a:p>
              <a:pPr algn="ctr" defTabSz="914108"/>
              <a:r>
                <a:rPr lang="en-US" sz="1600" b="1" dirty="0">
                  <a:solidFill>
                    <a:srgbClr val="FF9700"/>
                  </a:solidFill>
                  <a:cs typeface="Calibri" panose="020F0502020204030204" pitchFamily="34" charset="0"/>
                </a:rPr>
                <a:t>Importer</a:t>
              </a:r>
            </a:p>
          </p:txBody>
        </p:sp>
        <p:sp>
          <p:nvSpPr>
            <p:cNvPr id="27" name="אליפסה 26"/>
            <p:cNvSpPr/>
            <p:nvPr/>
          </p:nvSpPr>
          <p:spPr>
            <a:xfrm>
              <a:off x="2994219" y="2792797"/>
              <a:ext cx="837363" cy="8373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08"/>
              <a:endParaRPr lang="he-IL" sz="1600" b="1" dirty="0">
                <a:solidFill>
                  <a:prstClr val="white"/>
                </a:solidFill>
              </a:endParaRPr>
            </a:p>
          </p:txBody>
        </p:sp>
        <p:grpSp>
          <p:nvGrpSpPr>
            <p:cNvPr id="158" name="קבוצה 157"/>
            <p:cNvGrpSpPr/>
            <p:nvPr/>
          </p:nvGrpSpPr>
          <p:grpSpPr>
            <a:xfrm>
              <a:off x="3113704" y="3037618"/>
              <a:ext cx="528932" cy="386240"/>
              <a:chOff x="3104379" y="1066564"/>
              <a:chExt cx="590114" cy="410000"/>
            </a:xfrm>
          </p:grpSpPr>
          <p:sp>
            <p:nvSpPr>
              <p:cNvPr id="160" name="Freeform 2160"/>
              <p:cNvSpPr>
                <a:spLocks noEditPoints="1"/>
              </p:cNvSpPr>
              <p:nvPr/>
            </p:nvSpPr>
            <p:spPr bwMode="auto">
              <a:xfrm>
                <a:off x="3208573" y="1066564"/>
                <a:ext cx="485920" cy="404931"/>
              </a:xfrm>
              <a:custGeom>
                <a:avLst/>
                <a:gdLst>
                  <a:gd name="T0" fmla="*/ 26 w 284"/>
                  <a:gd name="T1" fmla="*/ 0 h 240"/>
                  <a:gd name="T2" fmla="*/ 21 w 284"/>
                  <a:gd name="T3" fmla="*/ 0 h 240"/>
                  <a:gd name="T4" fmla="*/ 12 w 284"/>
                  <a:gd name="T5" fmla="*/ 5 h 240"/>
                  <a:gd name="T6" fmla="*/ 4 w 284"/>
                  <a:gd name="T7" fmla="*/ 12 h 240"/>
                  <a:gd name="T8" fmla="*/ 1 w 284"/>
                  <a:gd name="T9" fmla="*/ 21 h 240"/>
                  <a:gd name="T10" fmla="*/ 0 w 284"/>
                  <a:gd name="T11" fmla="*/ 169 h 240"/>
                  <a:gd name="T12" fmla="*/ 1 w 284"/>
                  <a:gd name="T13" fmla="*/ 174 h 240"/>
                  <a:gd name="T14" fmla="*/ 4 w 284"/>
                  <a:gd name="T15" fmla="*/ 183 h 240"/>
                  <a:gd name="T16" fmla="*/ 12 w 284"/>
                  <a:gd name="T17" fmla="*/ 191 h 240"/>
                  <a:gd name="T18" fmla="*/ 21 w 284"/>
                  <a:gd name="T19" fmla="*/ 195 h 240"/>
                  <a:gd name="T20" fmla="*/ 133 w 284"/>
                  <a:gd name="T21" fmla="*/ 195 h 240"/>
                  <a:gd name="T22" fmla="*/ 93 w 284"/>
                  <a:gd name="T23" fmla="*/ 222 h 240"/>
                  <a:gd name="T24" fmla="*/ 90 w 284"/>
                  <a:gd name="T25" fmla="*/ 223 h 240"/>
                  <a:gd name="T26" fmla="*/ 85 w 284"/>
                  <a:gd name="T27" fmla="*/ 228 h 240"/>
                  <a:gd name="T28" fmla="*/ 84 w 284"/>
                  <a:gd name="T29" fmla="*/ 231 h 240"/>
                  <a:gd name="T30" fmla="*/ 87 w 284"/>
                  <a:gd name="T31" fmla="*/ 238 h 240"/>
                  <a:gd name="T32" fmla="*/ 93 w 284"/>
                  <a:gd name="T33" fmla="*/ 240 h 240"/>
                  <a:gd name="T34" fmla="*/ 93 w 284"/>
                  <a:gd name="T35" fmla="*/ 240 h 240"/>
                  <a:gd name="T36" fmla="*/ 191 w 284"/>
                  <a:gd name="T37" fmla="*/ 240 h 240"/>
                  <a:gd name="T38" fmla="*/ 191 w 284"/>
                  <a:gd name="T39" fmla="*/ 240 h 240"/>
                  <a:gd name="T40" fmla="*/ 197 w 284"/>
                  <a:gd name="T41" fmla="*/ 238 h 240"/>
                  <a:gd name="T42" fmla="*/ 200 w 284"/>
                  <a:gd name="T43" fmla="*/ 231 h 240"/>
                  <a:gd name="T44" fmla="*/ 200 w 284"/>
                  <a:gd name="T45" fmla="*/ 228 h 240"/>
                  <a:gd name="T46" fmla="*/ 194 w 284"/>
                  <a:gd name="T47" fmla="*/ 223 h 240"/>
                  <a:gd name="T48" fmla="*/ 151 w 284"/>
                  <a:gd name="T49" fmla="*/ 222 h 240"/>
                  <a:gd name="T50" fmla="*/ 151 w 284"/>
                  <a:gd name="T51" fmla="*/ 222 h 240"/>
                  <a:gd name="T52" fmla="*/ 151 w 284"/>
                  <a:gd name="T53" fmla="*/ 195 h 240"/>
                  <a:gd name="T54" fmla="*/ 257 w 284"/>
                  <a:gd name="T55" fmla="*/ 195 h 240"/>
                  <a:gd name="T56" fmla="*/ 263 w 284"/>
                  <a:gd name="T57" fmla="*/ 195 h 240"/>
                  <a:gd name="T58" fmla="*/ 273 w 284"/>
                  <a:gd name="T59" fmla="*/ 191 h 240"/>
                  <a:gd name="T60" fmla="*/ 279 w 284"/>
                  <a:gd name="T61" fmla="*/ 183 h 240"/>
                  <a:gd name="T62" fmla="*/ 284 w 284"/>
                  <a:gd name="T63" fmla="*/ 174 h 240"/>
                  <a:gd name="T64" fmla="*/ 284 w 284"/>
                  <a:gd name="T65" fmla="*/ 27 h 240"/>
                  <a:gd name="T66" fmla="*/ 284 w 284"/>
                  <a:gd name="T67" fmla="*/ 21 h 240"/>
                  <a:gd name="T68" fmla="*/ 279 w 284"/>
                  <a:gd name="T69" fmla="*/ 12 h 240"/>
                  <a:gd name="T70" fmla="*/ 273 w 284"/>
                  <a:gd name="T71" fmla="*/ 5 h 240"/>
                  <a:gd name="T72" fmla="*/ 263 w 284"/>
                  <a:gd name="T73" fmla="*/ 0 h 240"/>
                  <a:gd name="T74" fmla="*/ 257 w 284"/>
                  <a:gd name="T75" fmla="*/ 0 h 240"/>
                  <a:gd name="T76" fmla="*/ 266 w 284"/>
                  <a:gd name="T77" fmla="*/ 169 h 240"/>
                  <a:gd name="T78" fmla="*/ 264 w 284"/>
                  <a:gd name="T79" fmla="*/ 175 h 240"/>
                  <a:gd name="T80" fmla="*/ 257 w 284"/>
                  <a:gd name="T81" fmla="*/ 178 h 240"/>
                  <a:gd name="T82" fmla="*/ 26 w 284"/>
                  <a:gd name="T83" fmla="*/ 178 h 240"/>
                  <a:gd name="T84" fmla="*/ 21 w 284"/>
                  <a:gd name="T85" fmla="*/ 175 h 240"/>
                  <a:gd name="T86" fmla="*/ 18 w 284"/>
                  <a:gd name="T87" fmla="*/ 169 h 240"/>
                  <a:gd name="T88" fmla="*/ 18 w 284"/>
                  <a:gd name="T89" fmla="*/ 27 h 240"/>
                  <a:gd name="T90" fmla="*/ 21 w 284"/>
                  <a:gd name="T91" fmla="*/ 20 h 240"/>
                  <a:gd name="T92" fmla="*/ 26 w 284"/>
                  <a:gd name="T93" fmla="*/ 18 h 240"/>
                  <a:gd name="T94" fmla="*/ 257 w 284"/>
                  <a:gd name="T95" fmla="*/ 18 h 240"/>
                  <a:gd name="T96" fmla="*/ 264 w 284"/>
                  <a:gd name="T97" fmla="*/ 20 h 240"/>
                  <a:gd name="T98" fmla="*/ 266 w 284"/>
                  <a:gd name="T99" fmla="*/ 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240">
                    <a:moveTo>
                      <a:pt x="257" y="0"/>
                    </a:moveTo>
                    <a:lnTo>
                      <a:pt x="26" y="0"/>
                    </a:lnTo>
                    <a:lnTo>
                      <a:pt x="26" y="0"/>
                    </a:lnTo>
                    <a:lnTo>
                      <a:pt x="21" y="0"/>
                    </a:lnTo>
                    <a:lnTo>
                      <a:pt x="16" y="2"/>
                    </a:lnTo>
                    <a:lnTo>
                      <a:pt x="12" y="5"/>
                    </a:lnTo>
                    <a:lnTo>
                      <a:pt x="8" y="8"/>
                    </a:lnTo>
                    <a:lnTo>
                      <a:pt x="4" y="12"/>
                    </a:lnTo>
                    <a:lnTo>
                      <a:pt x="2" y="17"/>
                    </a:lnTo>
                    <a:lnTo>
                      <a:pt x="1" y="21"/>
                    </a:lnTo>
                    <a:lnTo>
                      <a:pt x="0" y="27"/>
                    </a:lnTo>
                    <a:lnTo>
                      <a:pt x="0" y="169"/>
                    </a:lnTo>
                    <a:lnTo>
                      <a:pt x="0" y="169"/>
                    </a:lnTo>
                    <a:lnTo>
                      <a:pt x="1" y="174"/>
                    </a:lnTo>
                    <a:lnTo>
                      <a:pt x="2" y="179"/>
                    </a:lnTo>
                    <a:lnTo>
                      <a:pt x="4" y="183"/>
                    </a:lnTo>
                    <a:lnTo>
                      <a:pt x="8" y="188"/>
                    </a:lnTo>
                    <a:lnTo>
                      <a:pt x="12" y="191"/>
                    </a:lnTo>
                    <a:lnTo>
                      <a:pt x="16" y="193"/>
                    </a:lnTo>
                    <a:lnTo>
                      <a:pt x="21" y="195"/>
                    </a:lnTo>
                    <a:lnTo>
                      <a:pt x="26" y="195"/>
                    </a:lnTo>
                    <a:lnTo>
                      <a:pt x="133" y="195"/>
                    </a:lnTo>
                    <a:lnTo>
                      <a:pt x="133" y="222"/>
                    </a:lnTo>
                    <a:lnTo>
                      <a:pt x="93" y="222"/>
                    </a:lnTo>
                    <a:lnTo>
                      <a:pt x="93" y="222"/>
                    </a:lnTo>
                    <a:lnTo>
                      <a:pt x="90" y="223"/>
                    </a:lnTo>
                    <a:lnTo>
                      <a:pt x="87" y="224"/>
                    </a:lnTo>
                    <a:lnTo>
                      <a:pt x="85" y="228"/>
                    </a:lnTo>
                    <a:lnTo>
                      <a:pt x="84" y="231"/>
                    </a:lnTo>
                    <a:lnTo>
                      <a:pt x="84" y="231"/>
                    </a:lnTo>
                    <a:lnTo>
                      <a:pt x="85" y="234"/>
                    </a:lnTo>
                    <a:lnTo>
                      <a:pt x="87" y="238"/>
                    </a:lnTo>
                    <a:lnTo>
                      <a:pt x="90" y="239"/>
                    </a:lnTo>
                    <a:lnTo>
                      <a:pt x="93" y="240"/>
                    </a:lnTo>
                    <a:lnTo>
                      <a:pt x="93" y="240"/>
                    </a:lnTo>
                    <a:lnTo>
                      <a:pt x="93" y="240"/>
                    </a:lnTo>
                    <a:lnTo>
                      <a:pt x="191" y="240"/>
                    </a:lnTo>
                    <a:lnTo>
                      <a:pt x="191" y="240"/>
                    </a:lnTo>
                    <a:lnTo>
                      <a:pt x="191" y="240"/>
                    </a:lnTo>
                    <a:lnTo>
                      <a:pt x="191" y="240"/>
                    </a:lnTo>
                    <a:lnTo>
                      <a:pt x="194" y="239"/>
                    </a:lnTo>
                    <a:lnTo>
                      <a:pt x="197" y="238"/>
                    </a:lnTo>
                    <a:lnTo>
                      <a:pt x="200" y="234"/>
                    </a:lnTo>
                    <a:lnTo>
                      <a:pt x="200" y="231"/>
                    </a:lnTo>
                    <a:lnTo>
                      <a:pt x="200" y="231"/>
                    </a:lnTo>
                    <a:lnTo>
                      <a:pt x="200" y="228"/>
                    </a:lnTo>
                    <a:lnTo>
                      <a:pt x="197" y="224"/>
                    </a:lnTo>
                    <a:lnTo>
                      <a:pt x="194" y="223"/>
                    </a:lnTo>
                    <a:lnTo>
                      <a:pt x="191" y="222"/>
                    </a:lnTo>
                    <a:lnTo>
                      <a:pt x="151" y="222"/>
                    </a:lnTo>
                    <a:lnTo>
                      <a:pt x="151" y="222"/>
                    </a:lnTo>
                    <a:lnTo>
                      <a:pt x="151" y="222"/>
                    </a:lnTo>
                    <a:lnTo>
                      <a:pt x="151" y="195"/>
                    </a:lnTo>
                    <a:lnTo>
                      <a:pt x="151" y="195"/>
                    </a:lnTo>
                    <a:lnTo>
                      <a:pt x="151" y="195"/>
                    </a:lnTo>
                    <a:lnTo>
                      <a:pt x="257" y="195"/>
                    </a:lnTo>
                    <a:lnTo>
                      <a:pt x="257" y="195"/>
                    </a:lnTo>
                    <a:lnTo>
                      <a:pt x="263" y="195"/>
                    </a:lnTo>
                    <a:lnTo>
                      <a:pt x="268" y="193"/>
                    </a:lnTo>
                    <a:lnTo>
                      <a:pt x="273" y="191"/>
                    </a:lnTo>
                    <a:lnTo>
                      <a:pt x="276" y="188"/>
                    </a:lnTo>
                    <a:lnTo>
                      <a:pt x="279" y="183"/>
                    </a:lnTo>
                    <a:lnTo>
                      <a:pt x="282" y="179"/>
                    </a:lnTo>
                    <a:lnTo>
                      <a:pt x="284" y="174"/>
                    </a:lnTo>
                    <a:lnTo>
                      <a:pt x="284" y="169"/>
                    </a:lnTo>
                    <a:lnTo>
                      <a:pt x="284" y="27"/>
                    </a:lnTo>
                    <a:lnTo>
                      <a:pt x="284" y="27"/>
                    </a:lnTo>
                    <a:lnTo>
                      <a:pt x="284" y="21"/>
                    </a:lnTo>
                    <a:lnTo>
                      <a:pt x="282" y="17"/>
                    </a:lnTo>
                    <a:lnTo>
                      <a:pt x="279" y="12"/>
                    </a:lnTo>
                    <a:lnTo>
                      <a:pt x="276" y="8"/>
                    </a:lnTo>
                    <a:lnTo>
                      <a:pt x="273" y="5"/>
                    </a:lnTo>
                    <a:lnTo>
                      <a:pt x="268" y="2"/>
                    </a:lnTo>
                    <a:lnTo>
                      <a:pt x="263" y="0"/>
                    </a:lnTo>
                    <a:lnTo>
                      <a:pt x="257" y="0"/>
                    </a:lnTo>
                    <a:lnTo>
                      <a:pt x="257" y="0"/>
                    </a:lnTo>
                    <a:close/>
                    <a:moveTo>
                      <a:pt x="266" y="169"/>
                    </a:moveTo>
                    <a:lnTo>
                      <a:pt x="266" y="169"/>
                    </a:lnTo>
                    <a:lnTo>
                      <a:pt x="266" y="172"/>
                    </a:lnTo>
                    <a:lnTo>
                      <a:pt x="264" y="175"/>
                    </a:lnTo>
                    <a:lnTo>
                      <a:pt x="261" y="177"/>
                    </a:lnTo>
                    <a:lnTo>
                      <a:pt x="257" y="178"/>
                    </a:lnTo>
                    <a:lnTo>
                      <a:pt x="26" y="178"/>
                    </a:lnTo>
                    <a:lnTo>
                      <a:pt x="26" y="178"/>
                    </a:lnTo>
                    <a:lnTo>
                      <a:pt x="23" y="177"/>
                    </a:lnTo>
                    <a:lnTo>
                      <a:pt x="21" y="175"/>
                    </a:lnTo>
                    <a:lnTo>
                      <a:pt x="19" y="172"/>
                    </a:lnTo>
                    <a:lnTo>
                      <a:pt x="18" y="169"/>
                    </a:lnTo>
                    <a:lnTo>
                      <a:pt x="18" y="27"/>
                    </a:lnTo>
                    <a:lnTo>
                      <a:pt x="18" y="27"/>
                    </a:lnTo>
                    <a:lnTo>
                      <a:pt x="19" y="23"/>
                    </a:lnTo>
                    <a:lnTo>
                      <a:pt x="21" y="20"/>
                    </a:lnTo>
                    <a:lnTo>
                      <a:pt x="23" y="19"/>
                    </a:lnTo>
                    <a:lnTo>
                      <a:pt x="26" y="18"/>
                    </a:lnTo>
                    <a:lnTo>
                      <a:pt x="257" y="18"/>
                    </a:lnTo>
                    <a:lnTo>
                      <a:pt x="257" y="18"/>
                    </a:lnTo>
                    <a:lnTo>
                      <a:pt x="261" y="19"/>
                    </a:lnTo>
                    <a:lnTo>
                      <a:pt x="264" y="20"/>
                    </a:lnTo>
                    <a:lnTo>
                      <a:pt x="266" y="23"/>
                    </a:lnTo>
                    <a:lnTo>
                      <a:pt x="266" y="27"/>
                    </a:lnTo>
                    <a:lnTo>
                      <a:pt x="266" y="16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endParaRPr lang="he-IL" sz="2000">
                  <a:solidFill>
                    <a:prstClr val="black"/>
                  </a:solidFill>
                </a:endParaRPr>
              </a:p>
            </p:txBody>
          </p:sp>
          <p:sp>
            <p:nvSpPr>
              <p:cNvPr id="161" name="Freeform 237"/>
              <p:cNvSpPr>
                <a:spLocks/>
              </p:cNvSpPr>
              <p:nvPr/>
            </p:nvSpPr>
            <p:spPr bwMode="auto">
              <a:xfrm flipH="1">
                <a:off x="3104379" y="1138523"/>
                <a:ext cx="349778" cy="338041"/>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1"/>
                      <a:pt x="89" y="37"/>
                    </a:cubicBezTo>
                    <a:cubicBezTo>
                      <a:pt x="89" y="32"/>
                      <a:pt x="96" y="0"/>
                      <a:pt x="62" y="0"/>
                    </a:cubicBezTo>
                    <a:cubicBezTo>
                      <a:pt x="29" y="0"/>
                      <a:pt x="36" y="32"/>
                      <a:pt x="36" y="37"/>
                    </a:cubicBezTo>
                    <a:cubicBezTo>
                      <a:pt x="31" y="41"/>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path>
                </a:pathLst>
              </a:custGeom>
              <a:solidFill>
                <a:schemeClr val="accent5"/>
              </a:solidFill>
              <a:ln w="19050">
                <a:solidFill>
                  <a:schemeClr val="bg1"/>
                </a:solidFill>
              </a:ln>
            </p:spPr>
            <p:txBody>
              <a:bodyPr vert="horz" wrap="square" lIns="91440" tIns="45720" rIns="91440" bIns="45720" numCol="1" anchor="t" anchorCtr="0" compatLnSpc="1">
                <a:prstTxWarp prst="textNoShape">
                  <a:avLst/>
                </a:prstTxWarp>
              </a:bodyPr>
              <a:lstStyle/>
              <a:p>
                <a:pPr defTabSz="914108"/>
                <a:endParaRPr lang="en-US" sz="2000">
                  <a:solidFill>
                    <a:prstClr val="black"/>
                  </a:solidFill>
                </a:endParaRPr>
              </a:p>
            </p:txBody>
          </p:sp>
        </p:grpSp>
        <p:cxnSp>
          <p:nvCxnSpPr>
            <p:cNvPr id="162" name="מחבר חץ ישר 161"/>
            <p:cNvCxnSpPr/>
            <p:nvPr/>
          </p:nvCxnSpPr>
          <p:spPr>
            <a:xfrm flipH="1">
              <a:off x="3405351" y="3198359"/>
              <a:ext cx="167251" cy="0"/>
            </a:xfrm>
            <a:prstGeom prst="straightConnector1">
              <a:avLst/>
            </a:prstGeom>
            <a:ln w="19050" cap="rnd">
              <a:solidFill>
                <a:schemeClr val="bg1"/>
              </a:solidFill>
              <a:headEnd w="lg" len="lg"/>
              <a:tailEnd type="triangle" w="med" len="med"/>
            </a:ln>
          </p:spPr>
          <p:style>
            <a:lnRef idx="1">
              <a:schemeClr val="accent1"/>
            </a:lnRef>
            <a:fillRef idx="0">
              <a:schemeClr val="accent1"/>
            </a:fillRef>
            <a:effectRef idx="0">
              <a:schemeClr val="accent1"/>
            </a:effectRef>
            <a:fontRef idx="minor">
              <a:schemeClr val="tx1"/>
            </a:fontRef>
          </p:style>
        </p:cxnSp>
      </p:grpSp>
      <p:sp>
        <p:nvSpPr>
          <p:cNvPr id="224" name="מחומש 223"/>
          <p:cNvSpPr/>
          <p:nvPr/>
        </p:nvSpPr>
        <p:spPr>
          <a:xfrm>
            <a:off x="-23536" y="2094762"/>
            <a:ext cx="2500922" cy="325305"/>
          </a:xfrm>
          <a:prstGeom prst="homePlate">
            <a:avLst>
              <a:gd name="adj" fmla="val 343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7909" tIns="45707" rIns="91414" bIns="45707" rtlCol="0" anchor="ctr"/>
          <a:lstStyle/>
          <a:p>
            <a:pPr defTabSz="914108"/>
            <a:r>
              <a:rPr lang="en-US" sz="1400" b="1" dirty="0">
                <a:solidFill>
                  <a:prstClr val="white"/>
                </a:solidFill>
              </a:rPr>
              <a:t>Issue </a:t>
            </a:r>
            <a:r>
              <a:rPr lang="en-US" sz="1400" b="1" dirty="0" err="1">
                <a:solidFill>
                  <a:prstClr val="white"/>
                </a:solidFill>
              </a:rPr>
              <a:t>BoL</a:t>
            </a:r>
            <a:endParaRPr lang="he-IL" sz="1400" b="1" dirty="0">
              <a:solidFill>
                <a:prstClr val="white"/>
              </a:solidFill>
            </a:endParaRPr>
          </a:p>
        </p:txBody>
      </p:sp>
      <p:sp>
        <p:nvSpPr>
          <p:cNvPr id="164" name="מחומש 163"/>
          <p:cNvSpPr/>
          <p:nvPr/>
        </p:nvSpPr>
        <p:spPr>
          <a:xfrm>
            <a:off x="-23536" y="2534661"/>
            <a:ext cx="2500922" cy="325305"/>
          </a:xfrm>
          <a:prstGeom prst="homePlate">
            <a:avLst>
              <a:gd name="adj" fmla="val 343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7909" tIns="45707" rIns="91414" bIns="45707" rtlCol="0" anchor="ctr"/>
          <a:lstStyle/>
          <a:p>
            <a:pPr defTabSz="914108"/>
            <a:r>
              <a:rPr lang="en-US" sz="1400" b="1" dirty="0">
                <a:solidFill>
                  <a:prstClr val="white"/>
                </a:solidFill>
              </a:rPr>
              <a:t>Forward </a:t>
            </a:r>
            <a:r>
              <a:rPr lang="en-US" sz="1400" b="1" dirty="0" err="1">
                <a:solidFill>
                  <a:prstClr val="white"/>
                </a:solidFill>
              </a:rPr>
              <a:t>BoL</a:t>
            </a:r>
            <a:endParaRPr lang="he-IL" sz="1400" b="1" dirty="0">
              <a:solidFill>
                <a:prstClr val="white"/>
              </a:solidFill>
            </a:endParaRPr>
          </a:p>
        </p:txBody>
      </p:sp>
      <p:sp>
        <p:nvSpPr>
          <p:cNvPr id="165" name="מחומש 164"/>
          <p:cNvSpPr/>
          <p:nvPr/>
        </p:nvSpPr>
        <p:spPr>
          <a:xfrm>
            <a:off x="-23536" y="2968455"/>
            <a:ext cx="2500922" cy="325305"/>
          </a:xfrm>
          <a:prstGeom prst="homePlate">
            <a:avLst>
              <a:gd name="adj" fmla="val 343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7909" tIns="45707" rIns="91414" bIns="45707" rtlCol="0" anchor="ctr"/>
          <a:lstStyle/>
          <a:p>
            <a:pPr defTabSz="914108"/>
            <a:r>
              <a:rPr lang="en-US" sz="1400" b="1" dirty="0">
                <a:solidFill>
                  <a:prstClr val="white"/>
                </a:solidFill>
              </a:rPr>
              <a:t>Approve </a:t>
            </a:r>
            <a:r>
              <a:rPr lang="en-US" sz="1400" b="1" dirty="0" err="1">
                <a:solidFill>
                  <a:prstClr val="white"/>
                </a:solidFill>
              </a:rPr>
              <a:t>BoL</a:t>
            </a:r>
            <a:endParaRPr lang="he-IL" sz="1400" b="1" dirty="0">
              <a:solidFill>
                <a:prstClr val="white"/>
              </a:solidFill>
            </a:endParaRPr>
          </a:p>
        </p:txBody>
      </p:sp>
      <p:sp>
        <p:nvSpPr>
          <p:cNvPr id="166" name="מחומש 165"/>
          <p:cNvSpPr/>
          <p:nvPr/>
        </p:nvSpPr>
        <p:spPr>
          <a:xfrm>
            <a:off x="-23536" y="3443487"/>
            <a:ext cx="2500922" cy="325305"/>
          </a:xfrm>
          <a:prstGeom prst="homePlate">
            <a:avLst>
              <a:gd name="adj" fmla="val 343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7909" tIns="45707" rIns="91414" bIns="45707" rtlCol="0" anchor="ctr"/>
          <a:lstStyle/>
          <a:p>
            <a:pPr defTabSz="914108"/>
            <a:r>
              <a:rPr lang="en-US" sz="1400" b="1" dirty="0">
                <a:solidFill>
                  <a:prstClr val="white"/>
                </a:solidFill>
              </a:rPr>
              <a:t>Endorse </a:t>
            </a:r>
            <a:r>
              <a:rPr lang="en-US" sz="1400" b="1" dirty="0" err="1">
                <a:solidFill>
                  <a:prstClr val="white"/>
                </a:solidFill>
              </a:rPr>
              <a:t>BoL</a:t>
            </a:r>
            <a:endParaRPr lang="he-IL" sz="1400" b="1" dirty="0">
              <a:solidFill>
                <a:prstClr val="white"/>
              </a:solidFill>
            </a:endParaRPr>
          </a:p>
        </p:txBody>
      </p:sp>
      <p:sp>
        <p:nvSpPr>
          <p:cNvPr id="167" name="מחומש 166"/>
          <p:cNvSpPr/>
          <p:nvPr/>
        </p:nvSpPr>
        <p:spPr>
          <a:xfrm>
            <a:off x="-23536" y="3902004"/>
            <a:ext cx="2500922" cy="325305"/>
          </a:xfrm>
          <a:prstGeom prst="homePlate">
            <a:avLst>
              <a:gd name="adj" fmla="val 343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7909" tIns="45707" rIns="91414" bIns="45707" rtlCol="0" anchor="ctr"/>
          <a:lstStyle/>
          <a:p>
            <a:pPr defTabSz="914108"/>
            <a:r>
              <a:rPr lang="en-US" sz="1400" b="1" dirty="0">
                <a:solidFill>
                  <a:prstClr val="white"/>
                </a:solidFill>
              </a:rPr>
              <a:t>Submit </a:t>
            </a:r>
            <a:r>
              <a:rPr lang="en-US" sz="1400" b="1" dirty="0" err="1">
                <a:solidFill>
                  <a:prstClr val="white"/>
                </a:solidFill>
              </a:rPr>
              <a:t>BoL</a:t>
            </a:r>
            <a:endParaRPr lang="he-IL" sz="1400" b="1" dirty="0">
              <a:solidFill>
                <a:prstClr val="white"/>
              </a:solidFill>
            </a:endParaRPr>
          </a:p>
        </p:txBody>
      </p:sp>
      <p:sp>
        <p:nvSpPr>
          <p:cNvPr id="168" name="מחומש 167"/>
          <p:cNvSpPr/>
          <p:nvPr/>
        </p:nvSpPr>
        <p:spPr>
          <a:xfrm>
            <a:off x="-23536" y="4311891"/>
            <a:ext cx="2500922" cy="325305"/>
          </a:xfrm>
          <a:prstGeom prst="homePlate">
            <a:avLst>
              <a:gd name="adj" fmla="val 343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7909" tIns="45707" rIns="91414" bIns="45707" rtlCol="0" anchor="ctr"/>
          <a:lstStyle/>
          <a:p>
            <a:pPr defTabSz="914108"/>
            <a:r>
              <a:rPr lang="en-US" sz="1400" b="1" dirty="0">
                <a:solidFill>
                  <a:prstClr val="white"/>
                </a:solidFill>
              </a:rPr>
              <a:t>Issue Delivery Order</a:t>
            </a:r>
            <a:endParaRPr lang="he-IL" sz="1400" b="1" dirty="0">
              <a:solidFill>
                <a:prstClr val="white"/>
              </a:solidFill>
            </a:endParaRPr>
          </a:p>
        </p:txBody>
      </p:sp>
      <p:sp>
        <p:nvSpPr>
          <p:cNvPr id="6" name="אליפסה 5"/>
          <p:cNvSpPr/>
          <p:nvPr/>
        </p:nvSpPr>
        <p:spPr>
          <a:xfrm>
            <a:off x="5820601" y="2595016"/>
            <a:ext cx="1678892" cy="1678892"/>
          </a:xfrm>
          <a:prstGeom prst="ellipse">
            <a:avLst/>
          </a:prstGeom>
          <a:noFill/>
          <a:ln w="19050" cap="rnd" cmpd="sng">
            <a:solidFill>
              <a:schemeClr val="bg1">
                <a:lumMod val="6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defTabSz="914108"/>
            <a:endParaRPr lang="he-IL" sz="1400">
              <a:solidFill>
                <a:prstClr val="white"/>
              </a:solidFill>
            </a:endParaRPr>
          </a:p>
        </p:txBody>
      </p:sp>
      <p:sp>
        <p:nvSpPr>
          <p:cNvPr id="154" name="אליפסה 153"/>
          <p:cNvSpPr/>
          <p:nvPr/>
        </p:nvSpPr>
        <p:spPr>
          <a:xfrm>
            <a:off x="5820601" y="2595016"/>
            <a:ext cx="1678892" cy="1678892"/>
          </a:xfrm>
          <a:prstGeom prst="ellipse">
            <a:avLst/>
          </a:prstGeom>
          <a:noFill/>
          <a:ln w="50800" cap="rnd" cmpd="dbl">
            <a:solidFill>
              <a:schemeClr val="bg1">
                <a:lumMod val="50000"/>
              </a:schemeClr>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defTabSz="914108"/>
            <a:endParaRPr lang="he-IL" sz="1400">
              <a:solidFill>
                <a:prstClr val="white"/>
              </a:solidFill>
            </a:endParaRPr>
          </a:p>
        </p:txBody>
      </p:sp>
      <p:grpSp>
        <p:nvGrpSpPr>
          <p:cNvPr id="221" name="קבוצה 220"/>
          <p:cNvGrpSpPr/>
          <p:nvPr/>
        </p:nvGrpSpPr>
        <p:grpSpPr>
          <a:xfrm>
            <a:off x="7069144" y="4273908"/>
            <a:ext cx="382734" cy="643633"/>
            <a:chOff x="2824552" y="1483876"/>
            <a:chExt cx="709060" cy="1309381"/>
          </a:xfrm>
        </p:grpSpPr>
        <p:sp>
          <p:nvSpPr>
            <p:cNvPr id="222" name="פינה מקופלת 221"/>
            <p:cNvSpPr/>
            <p:nvPr/>
          </p:nvSpPr>
          <p:spPr>
            <a:xfrm rot="10800000">
              <a:off x="2867204" y="1483876"/>
              <a:ext cx="624141" cy="885737"/>
            </a:xfrm>
            <a:prstGeom prst="foldedCorner">
              <a:avLst>
                <a:gd name="adj" fmla="val 35694"/>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100" dirty="0">
                <a:solidFill>
                  <a:prstClr val="white"/>
                </a:solidFill>
              </a:endParaRPr>
            </a:p>
          </p:txBody>
        </p:sp>
        <p:sp>
          <p:nvSpPr>
            <p:cNvPr id="223" name="TextBox 222"/>
            <p:cNvSpPr txBox="1"/>
            <p:nvPr/>
          </p:nvSpPr>
          <p:spPr>
            <a:xfrm>
              <a:off x="2824552" y="1854064"/>
              <a:ext cx="709060" cy="939193"/>
            </a:xfrm>
            <a:prstGeom prst="rect">
              <a:avLst/>
            </a:prstGeom>
            <a:noFill/>
          </p:spPr>
          <p:txBody>
            <a:bodyPr wrap="square" rtlCol="1">
              <a:spAutoFit/>
            </a:bodyPr>
            <a:lstStyle/>
            <a:p>
              <a:pPr algn="ctr" defTabSz="914108"/>
              <a:r>
                <a:rPr lang="en-US" sz="1000" b="1" dirty="0">
                  <a:solidFill>
                    <a:srgbClr val="004578"/>
                  </a:solidFill>
                  <a:cs typeface="Arial" panose="020B0604020202020204" pitchFamily="34" charset="0"/>
                </a:rPr>
                <a:t>DO</a:t>
              </a:r>
              <a:endParaRPr lang="he-IL" sz="1000" b="1" dirty="0">
                <a:solidFill>
                  <a:srgbClr val="004578"/>
                </a:solidFill>
                <a:cs typeface="Arial" panose="020B0604020202020204" pitchFamily="34" charset="0"/>
              </a:endParaRPr>
            </a:p>
            <a:p>
              <a:pPr algn="ctr" defTabSz="914108"/>
              <a:endParaRPr lang="he-IL" sz="1400" b="1" dirty="0">
                <a:solidFill>
                  <a:srgbClr val="004578"/>
                </a:solidFill>
                <a:cs typeface="Arial" panose="020B0604020202020204" pitchFamily="34" charset="0"/>
              </a:endParaRPr>
            </a:p>
          </p:txBody>
        </p:sp>
      </p:grpSp>
      <p:grpSp>
        <p:nvGrpSpPr>
          <p:cNvPr id="203" name="קבוצה 202"/>
          <p:cNvGrpSpPr/>
          <p:nvPr/>
        </p:nvGrpSpPr>
        <p:grpSpPr>
          <a:xfrm>
            <a:off x="7046330" y="2181211"/>
            <a:ext cx="382734" cy="643633"/>
            <a:chOff x="2824552" y="1483876"/>
            <a:chExt cx="709060" cy="1309381"/>
          </a:xfrm>
        </p:grpSpPr>
        <p:sp>
          <p:nvSpPr>
            <p:cNvPr id="204" name="פינה מקופלת 203"/>
            <p:cNvSpPr/>
            <p:nvPr/>
          </p:nvSpPr>
          <p:spPr>
            <a:xfrm rot="10800000">
              <a:off x="2867204" y="1483876"/>
              <a:ext cx="624141" cy="885737"/>
            </a:xfrm>
            <a:prstGeom prst="foldedCorner">
              <a:avLst>
                <a:gd name="adj" fmla="val 3569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100" dirty="0">
                <a:solidFill>
                  <a:prstClr val="white"/>
                </a:solidFill>
              </a:endParaRPr>
            </a:p>
          </p:txBody>
        </p:sp>
        <p:sp>
          <p:nvSpPr>
            <p:cNvPr id="205" name="TextBox 204"/>
            <p:cNvSpPr txBox="1"/>
            <p:nvPr/>
          </p:nvSpPr>
          <p:spPr>
            <a:xfrm>
              <a:off x="2824552" y="1854064"/>
              <a:ext cx="709060" cy="939193"/>
            </a:xfrm>
            <a:prstGeom prst="rect">
              <a:avLst/>
            </a:prstGeom>
            <a:noFill/>
          </p:spPr>
          <p:txBody>
            <a:bodyPr wrap="square" rtlCol="1">
              <a:spAutoFit/>
            </a:bodyPr>
            <a:lstStyle/>
            <a:p>
              <a:pPr algn="ctr" defTabSz="914108"/>
              <a:r>
                <a:rPr lang="en-US" sz="1000" b="1" dirty="0">
                  <a:solidFill>
                    <a:srgbClr val="004578"/>
                  </a:solidFill>
                  <a:cs typeface="Arial" panose="020B0604020202020204" pitchFamily="34" charset="0"/>
                </a:rPr>
                <a:t>BoL</a:t>
              </a:r>
              <a:endParaRPr lang="he-IL" sz="1000" b="1" dirty="0">
                <a:solidFill>
                  <a:srgbClr val="004578"/>
                </a:solidFill>
                <a:cs typeface="Arial" panose="020B0604020202020204" pitchFamily="34" charset="0"/>
              </a:endParaRPr>
            </a:p>
            <a:p>
              <a:pPr algn="ctr" defTabSz="914108"/>
              <a:endParaRPr lang="he-IL" sz="1400" b="1" dirty="0">
                <a:solidFill>
                  <a:srgbClr val="004578"/>
                </a:solidFill>
                <a:cs typeface="Arial" panose="020B0604020202020204" pitchFamily="34" charset="0"/>
              </a:endParaRPr>
            </a:p>
          </p:txBody>
        </p:sp>
      </p:grpSp>
      <p:grpSp>
        <p:nvGrpSpPr>
          <p:cNvPr id="171" name="קבוצה 170"/>
          <p:cNvGrpSpPr/>
          <p:nvPr/>
        </p:nvGrpSpPr>
        <p:grpSpPr>
          <a:xfrm>
            <a:off x="6184201" y="1832600"/>
            <a:ext cx="3066164" cy="3066164"/>
            <a:chOff x="5306722" y="-571559"/>
            <a:chExt cx="3066164" cy="3066164"/>
          </a:xfrm>
        </p:grpSpPr>
        <p:sp>
          <p:nvSpPr>
            <p:cNvPr id="172" name="אליפסה 171"/>
            <p:cNvSpPr/>
            <p:nvPr/>
          </p:nvSpPr>
          <p:spPr>
            <a:xfrm>
              <a:off x="5306722" y="-571559"/>
              <a:ext cx="3066164" cy="3066164"/>
            </a:xfrm>
            <a:prstGeom prst="ellipse">
              <a:avLst/>
            </a:prstGeom>
            <a:solidFill>
              <a:schemeClr val="bg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a:solidFill>
                  <a:prstClr val="white"/>
                </a:solidFill>
              </a:endParaRPr>
            </a:p>
          </p:txBody>
        </p:sp>
        <p:sp>
          <p:nvSpPr>
            <p:cNvPr id="173" name="מלבן 172"/>
            <p:cNvSpPr/>
            <p:nvPr/>
          </p:nvSpPr>
          <p:spPr>
            <a:xfrm>
              <a:off x="5637323" y="688158"/>
              <a:ext cx="2427723" cy="25442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r>
                <a:rPr lang="en-US" sz="3200" b="1" dirty="0">
                  <a:solidFill>
                    <a:prstClr val="white"/>
                  </a:solidFill>
                  <a:effectLst>
                    <a:outerShdw blurRad="38100" dist="38100" dir="2700000" algn="tl">
                      <a:srgbClr val="000000">
                        <a:alpha val="43137"/>
                      </a:srgbClr>
                    </a:outerShdw>
                  </a:effectLst>
                </a:rPr>
                <a:t>Validators</a:t>
              </a:r>
            </a:p>
          </p:txBody>
        </p:sp>
        <p:sp>
          <p:nvSpPr>
            <p:cNvPr id="174" name="TextBox 173"/>
            <p:cNvSpPr txBox="1"/>
            <p:nvPr/>
          </p:nvSpPr>
          <p:spPr>
            <a:xfrm>
              <a:off x="5407956" y="958231"/>
              <a:ext cx="2880147" cy="400110"/>
            </a:xfrm>
            <a:prstGeom prst="rect">
              <a:avLst/>
            </a:prstGeom>
            <a:noFill/>
            <a:ln>
              <a:noFill/>
            </a:ln>
          </p:spPr>
          <p:txBody>
            <a:bodyPr wrap="square" rtlCol="0">
              <a:spAutoFit/>
            </a:bodyPr>
            <a:lstStyle/>
            <a:p>
              <a:pPr algn="ctr" defTabSz="914108"/>
              <a:r>
                <a:rPr lang="en-US" sz="2000" b="1" dirty="0">
                  <a:solidFill>
                    <a:prstClr val="white"/>
                  </a:solidFill>
                  <a:effectLst>
                    <a:outerShdw blurRad="38100" dist="38100" dir="2700000" algn="tl">
                      <a:srgbClr val="000000">
                        <a:alpha val="43137"/>
                      </a:srgbClr>
                    </a:outerShdw>
                  </a:effectLst>
                </a:rPr>
                <a:t>Have a network node</a:t>
              </a:r>
            </a:p>
          </p:txBody>
        </p:sp>
      </p:grpSp>
      <p:grpSp>
        <p:nvGrpSpPr>
          <p:cNvPr id="175" name="קבוצה 174"/>
          <p:cNvGrpSpPr/>
          <p:nvPr/>
        </p:nvGrpSpPr>
        <p:grpSpPr>
          <a:xfrm>
            <a:off x="3470500" y="2116056"/>
            <a:ext cx="2559360" cy="2559360"/>
            <a:chOff x="1274233" y="1279205"/>
            <a:chExt cx="2559360" cy="2559360"/>
          </a:xfrm>
        </p:grpSpPr>
        <p:sp>
          <p:nvSpPr>
            <p:cNvPr id="176" name="אליפסה 175"/>
            <p:cNvSpPr/>
            <p:nvPr/>
          </p:nvSpPr>
          <p:spPr>
            <a:xfrm>
              <a:off x="1274233" y="1279205"/>
              <a:ext cx="2559360" cy="2559360"/>
            </a:xfrm>
            <a:prstGeom prst="ellipse">
              <a:avLst/>
            </a:prstGeom>
            <a:solidFill>
              <a:schemeClr val="bg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endParaRPr lang="he-IL" sz="1400">
                <a:solidFill>
                  <a:prstClr val="white"/>
                </a:solidFill>
              </a:endParaRPr>
            </a:p>
          </p:txBody>
        </p:sp>
        <p:sp>
          <p:nvSpPr>
            <p:cNvPr id="177" name="מלבן 176"/>
            <p:cNvSpPr/>
            <p:nvPr/>
          </p:nvSpPr>
          <p:spPr>
            <a:xfrm>
              <a:off x="1337015" y="2147291"/>
              <a:ext cx="2427723" cy="25442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8"/>
              <a:r>
                <a:rPr lang="en-US" sz="3200" b="1" dirty="0">
                  <a:solidFill>
                    <a:prstClr val="white"/>
                  </a:solidFill>
                  <a:effectLst>
                    <a:outerShdw blurRad="38100" dist="38100" dir="2700000" algn="tl">
                      <a:srgbClr val="000000">
                        <a:alpha val="43137"/>
                      </a:srgbClr>
                    </a:outerShdw>
                  </a:effectLst>
                </a:rPr>
                <a:t>Users</a:t>
              </a:r>
            </a:p>
          </p:txBody>
        </p:sp>
        <p:sp>
          <p:nvSpPr>
            <p:cNvPr id="178" name="TextBox 177"/>
            <p:cNvSpPr txBox="1"/>
            <p:nvPr/>
          </p:nvSpPr>
          <p:spPr>
            <a:xfrm>
              <a:off x="1368211" y="2438630"/>
              <a:ext cx="2380286" cy="707886"/>
            </a:xfrm>
            <a:prstGeom prst="rect">
              <a:avLst/>
            </a:prstGeom>
            <a:noFill/>
            <a:ln>
              <a:noFill/>
            </a:ln>
          </p:spPr>
          <p:txBody>
            <a:bodyPr wrap="square" rtlCol="0">
              <a:spAutoFit/>
            </a:bodyPr>
            <a:lstStyle/>
            <a:p>
              <a:pPr algn="ctr" defTabSz="914108"/>
              <a:r>
                <a:rPr lang="en-US" sz="2000" b="1" dirty="0">
                  <a:solidFill>
                    <a:prstClr val="white"/>
                  </a:solidFill>
                  <a:effectLst>
                    <a:outerShdw blurRad="38100" dist="38100" dir="2700000" algn="tl">
                      <a:srgbClr val="000000">
                        <a:alpha val="43137"/>
                      </a:srgbClr>
                    </a:outerShdw>
                  </a:effectLst>
                </a:rPr>
                <a:t>Interact through Web Application</a:t>
              </a:r>
            </a:p>
          </p:txBody>
        </p:sp>
      </p:gr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000"/>
                    </a14:imgEffect>
                    <a14:imgEffect>
                      <a14:brightnessContrast bright="-50000"/>
                    </a14:imgEffect>
                  </a14:imgLayer>
                </a14:imgProps>
              </a:ext>
              <a:ext uri="{28A0092B-C50C-407E-A947-70E740481C1C}">
                <a14:useLocalDpi xmlns:a14="http://schemas.microsoft.com/office/drawing/2010/main" xmlns="" val="0"/>
              </a:ext>
            </a:extLst>
          </a:blip>
          <a:srcRect/>
          <a:stretch>
            <a:fillRect/>
          </a:stretch>
        </p:blipFill>
        <p:spPr bwMode="auto">
          <a:xfrm>
            <a:off x="7312687" y="2891044"/>
            <a:ext cx="203681" cy="345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2000"/>
                    </a14:imgEffect>
                    <a14:imgEffect>
                      <a14:brightnessContrast bright="-50000"/>
                    </a14:imgEffect>
                  </a14:imgLayer>
                </a14:imgProps>
              </a:ext>
              <a:ext uri="{28A0092B-C50C-407E-A947-70E740481C1C}">
                <a14:useLocalDpi xmlns:a14="http://schemas.microsoft.com/office/drawing/2010/main" xmlns="" val="0"/>
              </a:ext>
            </a:extLst>
          </a:blip>
          <a:srcRect/>
          <a:stretch>
            <a:fillRect/>
          </a:stretch>
        </p:blipFill>
        <p:spPr bwMode="auto">
          <a:xfrm>
            <a:off x="7292057" y="3509383"/>
            <a:ext cx="213322" cy="362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6" name="Picture 2"/>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harpenSoften amount="2000"/>
                    </a14:imgEffect>
                    <a14:imgEffect>
                      <a14:brightnessContrast bright="-50000"/>
                    </a14:imgEffect>
                  </a14:imgLayer>
                </a14:imgProps>
              </a:ext>
              <a:ext uri="{28A0092B-C50C-407E-A947-70E740481C1C}">
                <a14:useLocalDpi xmlns:a14="http://schemas.microsoft.com/office/drawing/2010/main" xmlns="" val="0"/>
              </a:ext>
            </a:extLst>
          </a:blip>
          <a:srcRect/>
          <a:stretch>
            <a:fillRect/>
          </a:stretch>
        </p:blipFill>
        <p:spPr bwMode="auto">
          <a:xfrm>
            <a:off x="6811276" y="3971783"/>
            <a:ext cx="205142" cy="348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7" name="Picture 2"/>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sharpenSoften amount="2000"/>
                    </a14:imgEffect>
                    <a14:imgEffect>
                      <a14:brightnessContrast bright="-50000"/>
                    </a14:imgEffect>
                  </a14:imgLayer>
                </a14:imgProps>
              </a:ext>
              <a:ext uri="{28A0092B-C50C-407E-A947-70E740481C1C}">
                <a14:useLocalDpi xmlns:a14="http://schemas.microsoft.com/office/drawing/2010/main" xmlns="" val="0"/>
              </a:ext>
            </a:extLst>
          </a:blip>
          <a:srcRect/>
          <a:stretch>
            <a:fillRect/>
          </a:stretch>
        </p:blipFill>
        <p:spPr bwMode="auto">
          <a:xfrm>
            <a:off x="5951237" y="3864910"/>
            <a:ext cx="209321" cy="35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8" name="Picture 2"/>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sharpenSoften amount="2000"/>
                    </a14:imgEffect>
                    <a14:imgEffect>
                      <a14:brightnessContrast bright="-50000"/>
                    </a14:imgEffect>
                  </a14:imgLayer>
                </a14:imgProps>
              </a:ext>
              <a:ext uri="{28A0092B-C50C-407E-A947-70E740481C1C}">
                <a14:useLocalDpi xmlns:a14="http://schemas.microsoft.com/office/drawing/2010/main" xmlns="" val="0"/>
              </a:ext>
            </a:extLst>
          </a:blip>
          <a:srcRect/>
          <a:stretch>
            <a:fillRect/>
          </a:stretch>
        </p:blipFill>
        <p:spPr bwMode="auto">
          <a:xfrm>
            <a:off x="5806992" y="2779929"/>
            <a:ext cx="210692" cy="357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9" name="Picture 2"/>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sharpenSoften amount="2000"/>
                    </a14:imgEffect>
                    <a14:imgEffect>
                      <a14:brightnessContrast bright="-50000"/>
                    </a14:imgEffect>
                  </a14:imgLayer>
                </a14:imgProps>
              </a:ext>
              <a:ext uri="{28A0092B-C50C-407E-A947-70E740481C1C}">
                <a14:useLocalDpi xmlns:a14="http://schemas.microsoft.com/office/drawing/2010/main" xmlns="" val="0"/>
              </a:ext>
            </a:extLst>
          </a:blip>
          <a:srcRect/>
          <a:stretch>
            <a:fillRect/>
          </a:stretch>
        </p:blipFill>
        <p:spPr bwMode="auto">
          <a:xfrm>
            <a:off x="6746373" y="2415718"/>
            <a:ext cx="198527" cy="337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0" name="TextBox 99"/>
          <p:cNvSpPr txBox="1"/>
          <p:nvPr/>
        </p:nvSpPr>
        <p:spPr>
          <a:xfrm>
            <a:off x="1257813" y="127612"/>
            <a:ext cx="6964599" cy="584775"/>
          </a:xfrm>
          <a:prstGeom prst="rect">
            <a:avLst/>
          </a:prstGeom>
          <a:noFill/>
        </p:spPr>
        <p:txBody>
          <a:bodyPr wrap="none" rtlCol="0">
            <a:spAutoFit/>
          </a:bodyPr>
          <a:lstStyle/>
          <a:p>
            <a:r>
              <a:rPr lang="en-GB" sz="3200" b="1" dirty="0" smtClean="0">
                <a:solidFill>
                  <a:schemeClr val="accent1">
                    <a:lumMod val="50000"/>
                  </a:schemeClr>
                </a:solidFill>
              </a:rPr>
              <a:t>IPCSA </a:t>
            </a:r>
            <a:r>
              <a:rPr lang="en-GB" sz="3200" b="1" dirty="0" err="1" smtClean="0">
                <a:solidFill>
                  <a:schemeClr val="accent1">
                    <a:lumMod val="50000"/>
                  </a:schemeClr>
                </a:solidFill>
              </a:rPr>
              <a:t>Blockchain</a:t>
            </a:r>
            <a:r>
              <a:rPr lang="en-GB" sz="3200" b="1" dirty="0" smtClean="0">
                <a:solidFill>
                  <a:schemeClr val="accent1">
                    <a:lumMod val="50000"/>
                  </a:schemeClr>
                </a:solidFill>
              </a:rPr>
              <a:t> Bill of Lading Initiative</a:t>
            </a:r>
            <a:endParaRPr lang="en-GB" sz="3200" b="1" dirty="0">
              <a:solidFill>
                <a:schemeClr val="accent1">
                  <a:lumMod val="50000"/>
                </a:schemeClr>
              </a:solidFill>
            </a:endParaRPr>
          </a:p>
        </p:txBody>
      </p:sp>
    </p:spTree>
    <p:extLst>
      <p:ext uri="{BB962C8B-B14F-4D97-AF65-F5344CB8AC3E}">
        <p14:creationId xmlns:p14="http://schemas.microsoft.com/office/powerpoint/2010/main" xmlns="" val="234504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grpId="0" nodeType="clickEffect">
                                  <p:stCondLst>
                                    <p:cond delay="0"/>
                                  </p:stCondLst>
                                  <p:childTnLst>
                                    <p:set>
                                      <p:cBhvr>
                                        <p:cTn id="20" dur="1" fill="hold">
                                          <p:stCondLst>
                                            <p:cond delay="0"/>
                                          </p:stCondLst>
                                        </p:cTn>
                                        <p:tgtEl>
                                          <p:spTgt spid="224"/>
                                        </p:tgtEl>
                                        <p:attrNameLst>
                                          <p:attrName>style.visibility</p:attrName>
                                        </p:attrNameLst>
                                      </p:cBhvr>
                                      <p:to>
                                        <p:strVal val="visible"/>
                                      </p:to>
                                    </p:set>
                                    <p:anim calcmode="lin" valueType="num">
                                      <p:cBhvr additive="base">
                                        <p:cTn id="21" dur="500" fill="hold"/>
                                        <p:tgtEl>
                                          <p:spTgt spid="224"/>
                                        </p:tgtEl>
                                        <p:attrNameLst>
                                          <p:attrName>ppt_x</p:attrName>
                                        </p:attrNameLst>
                                      </p:cBhvr>
                                      <p:tavLst>
                                        <p:tav tm="0">
                                          <p:val>
                                            <p:strVal val="0-#ppt_w/2"/>
                                          </p:val>
                                        </p:tav>
                                        <p:tav tm="100000">
                                          <p:val>
                                            <p:strVal val="#ppt_x"/>
                                          </p:val>
                                        </p:tav>
                                      </p:tavLst>
                                    </p:anim>
                                    <p:anim calcmode="lin" valueType="num">
                                      <p:cBhvr additive="base">
                                        <p:cTn id="22" dur="500" fill="hold"/>
                                        <p:tgtEl>
                                          <p:spTgt spid="224"/>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03"/>
                                        </p:tgtEl>
                                        <p:attrNameLst>
                                          <p:attrName>style.visibility</p:attrName>
                                        </p:attrNameLst>
                                      </p:cBhvr>
                                      <p:to>
                                        <p:strVal val="visible"/>
                                      </p:to>
                                    </p:set>
                                    <p:anim calcmode="lin" valueType="num">
                                      <p:cBhvr>
                                        <p:cTn id="26" dur="500" fill="hold"/>
                                        <p:tgtEl>
                                          <p:spTgt spid="203"/>
                                        </p:tgtEl>
                                        <p:attrNameLst>
                                          <p:attrName>ppt_w</p:attrName>
                                        </p:attrNameLst>
                                      </p:cBhvr>
                                      <p:tavLst>
                                        <p:tav tm="0">
                                          <p:val>
                                            <p:fltVal val="0"/>
                                          </p:val>
                                        </p:tav>
                                        <p:tav tm="100000">
                                          <p:val>
                                            <p:strVal val="#ppt_w"/>
                                          </p:val>
                                        </p:tav>
                                      </p:tavLst>
                                    </p:anim>
                                    <p:anim calcmode="lin" valueType="num">
                                      <p:cBhvr>
                                        <p:cTn id="27" dur="500" fill="hold"/>
                                        <p:tgtEl>
                                          <p:spTgt spid="203"/>
                                        </p:tgtEl>
                                        <p:attrNameLst>
                                          <p:attrName>ppt_h</p:attrName>
                                        </p:attrNameLst>
                                      </p:cBhvr>
                                      <p:tavLst>
                                        <p:tav tm="0">
                                          <p:val>
                                            <p:fltVal val="0"/>
                                          </p:val>
                                        </p:tav>
                                        <p:tav tm="100000">
                                          <p:val>
                                            <p:strVal val="#ppt_h"/>
                                          </p:val>
                                        </p:tav>
                                      </p:tavLst>
                                    </p:anim>
                                    <p:animEffect transition="in" filter="fade">
                                      <p:cBhvr>
                                        <p:cTn id="28" dur="500"/>
                                        <p:tgtEl>
                                          <p:spTgt spid="203"/>
                                        </p:tgtEl>
                                      </p:cBhvr>
                                    </p:animEffect>
                                  </p:childTnLst>
                                </p:cTn>
                              </p:par>
                            </p:childTnLst>
                          </p:cTn>
                        </p:par>
                        <p:par>
                          <p:cTn id="29" fill="hold">
                            <p:stCondLst>
                              <p:cond delay="1000"/>
                            </p:stCondLst>
                            <p:childTnLst>
                              <p:par>
                                <p:cTn id="30" presetID="44" presetClass="path" presetSubtype="0" accel="50000" decel="50000" fill="hold" nodeType="afterEffect">
                                  <p:stCondLst>
                                    <p:cond delay="0"/>
                                  </p:stCondLst>
                                  <p:childTnLst>
                                    <p:animMotion origin="layout" path="M -0.15955 0.0608 L -0.10764 0.04012 C -0.10018 0.03086 -0.08716 0.02438 -0.07414 0.02037 C -0.05973 0.01636 -0.04653 0.01481 -0.0375 0.01883 L 0.01059 -0.02778 " pathEditMode="relative" rAng="0" ptsTypes="FffFF">
                                      <p:cBhvr>
                                        <p:cTn id="31" dur="1000" spd="-100000" fill="hold"/>
                                        <p:tgtEl>
                                          <p:spTgt spid="203"/>
                                        </p:tgtEl>
                                        <p:attrNameLst>
                                          <p:attrName>ppt_x</p:attrName>
                                          <p:attrName>ppt_y</p:attrName>
                                        </p:attrNameLst>
                                      </p:cBhvr>
                                      <p:rCtr x="8507" y="-4444"/>
                                    </p:animMotion>
                                  </p:childTnLst>
                                </p:cTn>
                              </p:par>
                            </p:childTnLst>
                          </p:cTn>
                        </p:par>
                        <p:par>
                          <p:cTn id="32" fill="hold">
                            <p:stCondLst>
                              <p:cond delay="2000"/>
                            </p:stCondLst>
                            <p:childTnLst>
                              <p:par>
                                <p:cTn id="33" presetID="35" presetClass="path" presetSubtype="0" accel="50000" decel="50000" fill="hold" nodeType="afterEffect">
                                  <p:stCondLst>
                                    <p:cond delay="0"/>
                                  </p:stCondLst>
                                  <p:childTnLst>
                                    <p:animMotion origin="layout" path="M -0.14445 0.05213 L -0.30191 0.05213 " pathEditMode="relative" rAng="0" ptsTypes="AA">
                                      <p:cBhvr>
                                        <p:cTn id="34" dur="1000" fill="hold"/>
                                        <p:tgtEl>
                                          <p:spTgt spid="203"/>
                                        </p:tgtEl>
                                        <p:attrNameLst>
                                          <p:attrName>ppt_x</p:attrName>
                                          <p:attrName>ppt_y</p:attrName>
                                        </p:attrNameLst>
                                      </p:cBhvr>
                                      <p:rCtr x="-7882" y="0"/>
                                    </p:animMotion>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nodeType="afterEffect">
                                  <p:stCondLst>
                                    <p:cond delay="0"/>
                                  </p:stCondLst>
                                  <p:childTnLst>
                                    <p:set>
                                      <p:cBhvr>
                                        <p:cTn id="43" dur="1" fill="hold">
                                          <p:stCondLst>
                                            <p:cond delay="0"/>
                                          </p:stCondLst>
                                        </p:cTn>
                                        <p:tgtEl>
                                          <p:spTgt spid="94"/>
                                        </p:tgtEl>
                                        <p:attrNameLst>
                                          <p:attrName>style.visibility</p:attrName>
                                        </p:attrNameLst>
                                      </p:cBhvr>
                                      <p:to>
                                        <p:strVal val="visible"/>
                                      </p:to>
                                    </p:set>
                                  </p:childTnLst>
                                </p:cTn>
                              </p:par>
                            </p:childTnLst>
                          </p:cTn>
                        </p:par>
                        <p:par>
                          <p:cTn id="44" fill="hold">
                            <p:stCondLst>
                              <p:cond delay="3000"/>
                            </p:stCondLst>
                            <p:childTnLst>
                              <p:par>
                                <p:cTn id="45" presetID="1" presetClass="entr" presetSubtype="0"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nodeType="afterEffect">
                                  <p:stCondLst>
                                    <p:cond delay="0"/>
                                  </p:stCondLst>
                                  <p:childTnLst>
                                    <p:set>
                                      <p:cBhvr>
                                        <p:cTn id="49" dur="1" fill="hold">
                                          <p:stCondLst>
                                            <p:cond delay="0"/>
                                          </p:stCondLst>
                                        </p:cTn>
                                        <p:tgtEl>
                                          <p:spTgt spid="97"/>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decel="100000" fill="hold" grpId="0" nodeType="clickEffect">
                                  <p:stCondLst>
                                    <p:cond delay="0"/>
                                  </p:stCondLst>
                                  <p:childTnLst>
                                    <p:set>
                                      <p:cBhvr>
                                        <p:cTn id="56" dur="1" fill="hold">
                                          <p:stCondLst>
                                            <p:cond delay="0"/>
                                          </p:stCondLst>
                                        </p:cTn>
                                        <p:tgtEl>
                                          <p:spTgt spid="164"/>
                                        </p:tgtEl>
                                        <p:attrNameLst>
                                          <p:attrName>style.visibility</p:attrName>
                                        </p:attrNameLst>
                                      </p:cBhvr>
                                      <p:to>
                                        <p:strVal val="visible"/>
                                      </p:to>
                                    </p:set>
                                    <p:anim calcmode="lin" valueType="num">
                                      <p:cBhvr additive="base">
                                        <p:cTn id="57" dur="500" fill="hold"/>
                                        <p:tgtEl>
                                          <p:spTgt spid="164"/>
                                        </p:tgtEl>
                                        <p:attrNameLst>
                                          <p:attrName>ppt_x</p:attrName>
                                        </p:attrNameLst>
                                      </p:cBhvr>
                                      <p:tavLst>
                                        <p:tav tm="0">
                                          <p:val>
                                            <p:strVal val="0-#ppt_w/2"/>
                                          </p:val>
                                        </p:tav>
                                        <p:tav tm="100000">
                                          <p:val>
                                            <p:strVal val="#ppt_x"/>
                                          </p:val>
                                        </p:tav>
                                      </p:tavLst>
                                    </p:anim>
                                    <p:anim calcmode="lin" valueType="num">
                                      <p:cBhvr additive="base">
                                        <p:cTn id="58" dur="500" fill="hold"/>
                                        <p:tgtEl>
                                          <p:spTgt spid="164"/>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49" presetClass="path" presetSubtype="0" accel="50000" decel="50000" fill="hold" nodeType="afterEffect">
                                  <p:stCondLst>
                                    <p:cond delay="0"/>
                                  </p:stCondLst>
                                  <p:childTnLst>
                                    <p:animMotion origin="layout" path="M -0.30191 0.05216 L -0.17257 0.05216 " pathEditMode="relative" rAng="0" ptsTypes="AA">
                                      <p:cBhvr>
                                        <p:cTn id="61" dur="1000" fill="hold"/>
                                        <p:tgtEl>
                                          <p:spTgt spid="203"/>
                                        </p:tgtEl>
                                        <p:attrNameLst>
                                          <p:attrName>ppt_x</p:attrName>
                                          <p:attrName>ppt_y</p:attrName>
                                        </p:attrNameLst>
                                      </p:cBhvr>
                                      <p:rCtr x="6458" y="-432"/>
                                    </p:animMotion>
                                  </p:childTnLst>
                                </p:cTn>
                              </p:par>
                            </p:childTnLst>
                          </p:cTn>
                        </p:par>
                        <p:par>
                          <p:cTn id="62" fill="hold">
                            <p:stCondLst>
                              <p:cond delay="1500"/>
                            </p:stCondLst>
                            <p:childTnLst>
                              <p:par>
                                <p:cTn id="63" presetID="1" presetClass="entr" presetSubtype="0"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childTnLst>
                                </p:cTn>
                              </p:par>
                            </p:childTnLst>
                          </p:cTn>
                        </p:par>
                        <p:par>
                          <p:cTn id="65" fill="hold">
                            <p:stCondLst>
                              <p:cond delay="1500"/>
                            </p:stCondLst>
                            <p:childTnLst>
                              <p:par>
                                <p:cTn id="66" presetID="0" presetClass="path" presetSubtype="0" accel="50000" decel="50000" fill="hold" nodeType="afterEffect">
                                  <p:stCondLst>
                                    <p:cond delay="0"/>
                                  </p:stCondLst>
                                  <p:childTnLst>
                                    <p:animMotion origin="layout" path="M -0.17257 0.05216 C -0.1651 0.03889 -0.15833 0.02439 -0.14826 0.0179 C -0.14774 0.0176 -0.1408 0.0142 -0.13924 0.01358 C -0.13698 0.01266 -0.13247 0.0105 -0.13247 0.0105 C -0.05312 0.01173 -0.0599 -0.00308 -0.0191 0.02099 C -0.01424 0.02716 -0.00816 0.03087 -0.00243 0.03426 C 0.00139 0.03889 0.00729 0.04352 0.01076 0.04908 C 0.01753 0.05957 0.02622 0.07284 0.03507 0.07716 C 0.03594 0.07809 0.03663 0.07932 0.0375 0.08025 C 0.03819 0.08087 0.03993 0.08179 0.03993 0.08179 " pathEditMode="relative" ptsTypes="fffffffffA">
                                      <p:cBhvr>
                                        <p:cTn id="67" dur="2000" fill="hold"/>
                                        <p:tgtEl>
                                          <p:spTgt spid="203"/>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2" presetClass="entr" presetSubtype="8" decel="100000" fill="hold" grpId="0" nodeType="clickEffect">
                                  <p:stCondLst>
                                    <p:cond delay="0"/>
                                  </p:stCondLst>
                                  <p:childTnLst>
                                    <p:set>
                                      <p:cBhvr>
                                        <p:cTn id="71" dur="1" fill="hold">
                                          <p:stCondLst>
                                            <p:cond delay="0"/>
                                          </p:stCondLst>
                                        </p:cTn>
                                        <p:tgtEl>
                                          <p:spTgt spid="165"/>
                                        </p:tgtEl>
                                        <p:attrNameLst>
                                          <p:attrName>style.visibility</p:attrName>
                                        </p:attrNameLst>
                                      </p:cBhvr>
                                      <p:to>
                                        <p:strVal val="visible"/>
                                      </p:to>
                                    </p:set>
                                    <p:anim calcmode="lin" valueType="num">
                                      <p:cBhvr additive="base">
                                        <p:cTn id="72" dur="500" fill="hold"/>
                                        <p:tgtEl>
                                          <p:spTgt spid="165"/>
                                        </p:tgtEl>
                                        <p:attrNameLst>
                                          <p:attrName>ppt_x</p:attrName>
                                        </p:attrNameLst>
                                      </p:cBhvr>
                                      <p:tavLst>
                                        <p:tav tm="0">
                                          <p:val>
                                            <p:strVal val="0-#ppt_w/2"/>
                                          </p:val>
                                        </p:tav>
                                        <p:tav tm="100000">
                                          <p:val>
                                            <p:strVal val="#ppt_x"/>
                                          </p:val>
                                        </p:tav>
                                      </p:tavLst>
                                    </p:anim>
                                    <p:anim calcmode="lin" valueType="num">
                                      <p:cBhvr additive="base">
                                        <p:cTn id="73" dur="500" fill="hold"/>
                                        <p:tgtEl>
                                          <p:spTgt spid="165"/>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58" presetClass="path" presetSubtype="0" accel="50000" decel="50000" fill="hold" nodeType="afterEffect">
                                  <p:stCondLst>
                                    <p:cond delay="0"/>
                                  </p:stCondLst>
                                  <p:childTnLst>
                                    <p:animMotion origin="layout" path="M 0.07517 0.09938 L 0.03246 0.13056 C 0.03489 0.14043 0.03628 0.15432 0.03628 0.16914 C 0.03628 0.1858 0.03489 0.19907 0.03246 0.20833 L 0.08142 0.2463 " pathEditMode="relative" rAng="0" ptsTypes="FffFF">
                                      <p:cBhvr>
                                        <p:cTn id="76" dur="1000" fill="hold"/>
                                        <p:tgtEl>
                                          <p:spTgt spid="203"/>
                                        </p:tgtEl>
                                        <p:attrNameLst>
                                          <p:attrName>ppt_x</p:attrName>
                                          <p:attrName>ppt_y</p:attrName>
                                        </p:attrNameLst>
                                      </p:cBhvr>
                                      <p:rCtr x="-1823" y="7346"/>
                                    </p:animMotion>
                                  </p:childTnLst>
                                </p:cTn>
                              </p:par>
                            </p:childTnLst>
                          </p:cTn>
                        </p:par>
                      </p:childTnLst>
                    </p:cTn>
                  </p:par>
                  <p:par>
                    <p:cTn id="77" fill="hold">
                      <p:stCondLst>
                        <p:cond delay="indefinite"/>
                      </p:stCondLst>
                      <p:childTnLst>
                        <p:par>
                          <p:cTn id="78" fill="hold">
                            <p:stCondLst>
                              <p:cond delay="0"/>
                            </p:stCondLst>
                            <p:childTnLst>
                              <p:par>
                                <p:cTn id="79" presetID="2" presetClass="entr" presetSubtype="8" decel="100000" fill="hold" grpId="0" nodeType="clickEffect">
                                  <p:stCondLst>
                                    <p:cond delay="0"/>
                                  </p:stCondLst>
                                  <p:childTnLst>
                                    <p:set>
                                      <p:cBhvr>
                                        <p:cTn id="80" dur="1" fill="hold">
                                          <p:stCondLst>
                                            <p:cond delay="0"/>
                                          </p:stCondLst>
                                        </p:cTn>
                                        <p:tgtEl>
                                          <p:spTgt spid="166"/>
                                        </p:tgtEl>
                                        <p:attrNameLst>
                                          <p:attrName>style.visibility</p:attrName>
                                        </p:attrNameLst>
                                      </p:cBhvr>
                                      <p:to>
                                        <p:strVal val="visible"/>
                                      </p:to>
                                    </p:set>
                                    <p:anim calcmode="lin" valueType="num">
                                      <p:cBhvr additive="base">
                                        <p:cTn id="81" dur="500" fill="hold"/>
                                        <p:tgtEl>
                                          <p:spTgt spid="166"/>
                                        </p:tgtEl>
                                        <p:attrNameLst>
                                          <p:attrName>ppt_x</p:attrName>
                                        </p:attrNameLst>
                                      </p:cBhvr>
                                      <p:tavLst>
                                        <p:tav tm="0">
                                          <p:val>
                                            <p:strVal val="0-#ppt_w/2"/>
                                          </p:val>
                                        </p:tav>
                                        <p:tav tm="100000">
                                          <p:val>
                                            <p:strVal val="#ppt_x"/>
                                          </p:val>
                                        </p:tav>
                                      </p:tavLst>
                                    </p:anim>
                                    <p:anim calcmode="lin" valueType="num">
                                      <p:cBhvr additive="base">
                                        <p:cTn id="82" dur="500" fill="hold"/>
                                        <p:tgtEl>
                                          <p:spTgt spid="166"/>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37" presetClass="path" presetSubtype="0" accel="50000" decel="50000" fill="hold" nodeType="afterEffect">
                                  <p:stCondLst>
                                    <p:cond delay="0"/>
                                  </p:stCondLst>
                                  <p:childTnLst>
                                    <p:animMotion origin="layout" path="M -0.16094 0.31759 L -0.09532 0.32006 C -0.08438 0.33549 -0.06789 0.34444 -0.05087 0.34444 C -0.03143 0.34444 -0.0073 0.30833 0.00364 0.2929 L 0.08072 0.24012 " pathEditMode="relative" rAng="0" ptsTypes="FffFF">
                                      <p:cBhvr>
                                        <p:cTn id="85" dur="1000" spd="-100000" fill="hold"/>
                                        <p:tgtEl>
                                          <p:spTgt spid="203"/>
                                        </p:tgtEl>
                                        <p:attrNameLst>
                                          <p:attrName>ppt_x</p:attrName>
                                          <p:attrName>ppt_y</p:attrName>
                                        </p:attrNameLst>
                                      </p:cBhvr>
                                      <p:rCtr x="12083" y="-2531"/>
                                    </p:animMotion>
                                  </p:childTnLst>
                                </p:cTn>
                              </p:par>
                            </p:childTnLst>
                          </p:cTn>
                        </p:par>
                        <p:par>
                          <p:cTn id="86" fill="hold">
                            <p:stCondLst>
                              <p:cond delay="1500"/>
                            </p:stCondLst>
                            <p:childTnLst>
                              <p:par>
                                <p:cTn id="87" presetID="35" presetClass="path" presetSubtype="0" accel="50000" decel="50000" fill="hold" nodeType="afterEffect">
                                  <p:stCondLst>
                                    <p:cond delay="0"/>
                                  </p:stCondLst>
                                  <p:childTnLst>
                                    <p:animMotion origin="layout" path="M -0.15365 0.31709 L -0.31111 0.31709 " pathEditMode="relative" rAng="0" ptsTypes="AA">
                                      <p:cBhvr>
                                        <p:cTn id="88" dur="1000" fill="hold"/>
                                        <p:tgtEl>
                                          <p:spTgt spid="203"/>
                                        </p:tgtEl>
                                        <p:attrNameLst>
                                          <p:attrName>ppt_x</p:attrName>
                                          <p:attrName>ppt_y</p:attrName>
                                        </p:attrNameLst>
                                      </p:cBhvr>
                                      <p:rCtr x="-7882" y="0"/>
                                    </p:animMotion>
                                  </p:childTnLst>
                                </p:cTn>
                              </p:par>
                            </p:childTnLst>
                          </p:cTn>
                        </p:par>
                      </p:childTnLst>
                    </p:cTn>
                  </p:par>
                  <p:par>
                    <p:cTn id="89" fill="hold">
                      <p:stCondLst>
                        <p:cond delay="indefinite"/>
                      </p:stCondLst>
                      <p:childTnLst>
                        <p:par>
                          <p:cTn id="90" fill="hold">
                            <p:stCondLst>
                              <p:cond delay="0"/>
                            </p:stCondLst>
                            <p:childTnLst>
                              <p:par>
                                <p:cTn id="91" presetID="2" presetClass="entr" presetSubtype="8" decel="100000" fill="hold" grpId="0" nodeType="clickEffect">
                                  <p:stCondLst>
                                    <p:cond delay="0"/>
                                  </p:stCondLst>
                                  <p:childTnLst>
                                    <p:set>
                                      <p:cBhvr>
                                        <p:cTn id="92" dur="1" fill="hold">
                                          <p:stCondLst>
                                            <p:cond delay="0"/>
                                          </p:stCondLst>
                                        </p:cTn>
                                        <p:tgtEl>
                                          <p:spTgt spid="167"/>
                                        </p:tgtEl>
                                        <p:attrNameLst>
                                          <p:attrName>style.visibility</p:attrName>
                                        </p:attrNameLst>
                                      </p:cBhvr>
                                      <p:to>
                                        <p:strVal val="visible"/>
                                      </p:to>
                                    </p:set>
                                    <p:anim calcmode="lin" valueType="num">
                                      <p:cBhvr additive="base">
                                        <p:cTn id="93" dur="500" fill="hold"/>
                                        <p:tgtEl>
                                          <p:spTgt spid="167"/>
                                        </p:tgtEl>
                                        <p:attrNameLst>
                                          <p:attrName>ppt_x</p:attrName>
                                        </p:attrNameLst>
                                      </p:cBhvr>
                                      <p:tavLst>
                                        <p:tav tm="0">
                                          <p:val>
                                            <p:strVal val="0-#ppt_w/2"/>
                                          </p:val>
                                        </p:tav>
                                        <p:tav tm="100000">
                                          <p:val>
                                            <p:strVal val="#ppt_x"/>
                                          </p:val>
                                        </p:tav>
                                      </p:tavLst>
                                    </p:anim>
                                    <p:anim calcmode="lin" valueType="num">
                                      <p:cBhvr additive="base">
                                        <p:cTn id="94" dur="500" fill="hold"/>
                                        <p:tgtEl>
                                          <p:spTgt spid="167"/>
                                        </p:tgtEl>
                                        <p:attrNameLst>
                                          <p:attrName>ppt_y</p:attrName>
                                        </p:attrNameLst>
                                      </p:cBhvr>
                                      <p:tavLst>
                                        <p:tav tm="0">
                                          <p:val>
                                            <p:strVal val="#ppt_y"/>
                                          </p:val>
                                        </p:tav>
                                        <p:tav tm="100000">
                                          <p:val>
                                            <p:strVal val="#ppt_y"/>
                                          </p:val>
                                        </p:tav>
                                      </p:tavLst>
                                    </p:anim>
                                  </p:childTnLst>
                                </p:cTn>
                              </p:par>
                            </p:childTnLst>
                          </p:cTn>
                        </p:par>
                        <p:par>
                          <p:cTn id="95" fill="hold">
                            <p:stCondLst>
                              <p:cond delay="500"/>
                            </p:stCondLst>
                            <p:childTnLst>
                              <p:par>
                                <p:cTn id="96" presetID="63" presetClass="path" presetSubtype="0" accel="50000" decel="50000" fill="hold" nodeType="afterEffect">
                                  <p:stCondLst>
                                    <p:cond delay="0"/>
                                  </p:stCondLst>
                                  <p:childTnLst>
                                    <p:animMotion origin="layout" path="M -0.31111 0.31709 L -0.15365 0.31709 " pathEditMode="relative" rAng="0" ptsTypes="AA">
                                      <p:cBhvr>
                                        <p:cTn id="97" dur="1000" fill="hold"/>
                                        <p:tgtEl>
                                          <p:spTgt spid="203"/>
                                        </p:tgtEl>
                                        <p:attrNameLst>
                                          <p:attrName>ppt_x</p:attrName>
                                          <p:attrName>ppt_y</p:attrName>
                                        </p:attrNameLst>
                                      </p:cBhvr>
                                      <p:rCtr x="7865" y="0"/>
                                    </p:animMotion>
                                  </p:childTnLst>
                                </p:cTn>
                              </p:par>
                            </p:childTnLst>
                          </p:cTn>
                        </p:par>
                        <p:par>
                          <p:cTn id="98" fill="hold">
                            <p:stCondLst>
                              <p:cond delay="1500"/>
                            </p:stCondLst>
                            <p:childTnLst>
                              <p:par>
                                <p:cTn id="99" presetID="37" presetClass="path" presetSubtype="0" accel="50000" decel="50000" fill="hold" nodeType="afterEffect">
                                  <p:stCondLst>
                                    <p:cond delay="0"/>
                                  </p:stCondLst>
                                  <p:childTnLst>
                                    <p:animMotion origin="layout" path="M -0.1526 0.31707 L -0.10885 0.31059 C -0.09722 0.32479 -0.06476 0.34363 -0.04653 0.34363 C -0.02587 0.34363 -0.0243 0.3356 -0.01267 0.3214 L 0.01528 0.37697 " pathEditMode="relative" rAng="0" ptsTypes="FffFF">
                                      <p:cBhvr>
                                        <p:cTn id="100" dur="1000" fill="hold"/>
                                        <p:tgtEl>
                                          <p:spTgt spid="203"/>
                                        </p:tgtEl>
                                        <p:attrNameLst>
                                          <p:attrName>ppt_x</p:attrName>
                                          <p:attrName>ppt_y</p:attrName>
                                        </p:attrNameLst>
                                      </p:cBhvr>
                                      <p:rCtr x="8385" y="2655"/>
                                    </p:animMotion>
                                  </p:childTnLst>
                                </p:cTn>
                              </p:par>
                            </p:childTnLst>
                          </p:cTn>
                        </p:par>
                      </p:childTnLst>
                    </p:cTn>
                  </p:par>
                  <p:par>
                    <p:cTn id="101" fill="hold">
                      <p:stCondLst>
                        <p:cond delay="indefinite"/>
                      </p:stCondLst>
                      <p:childTnLst>
                        <p:par>
                          <p:cTn id="102" fill="hold">
                            <p:stCondLst>
                              <p:cond delay="0"/>
                            </p:stCondLst>
                            <p:childTnLst>
                              <p:par>
                                <p:cTn id="103" presetID="2" presetClass="entr" presetSubtype="8" decel="100000" fill="hold" grpId="0" nodeType="clickEffect">
                                  <p:stCondLst>
                                    <p:cond delay="0"/>
                                  </p:stCondLst>
                                  <p:childTnLst>
                                    <p:set>
                                      <p:cBhvr>
                                        <p:cTn id="104" dur="1" fill="hold">
                                          <p:stCondLst>
                                            <p:cond delay="0"/>
                                          </p:stCondLst>
                                        </p:cTn>
                                        <p:tgtEl>
                                          <p:spTgt spid="168"/>
                                        </p:tgtEl>
                                        <p:attrNameLst>
                                          <p:attrName>style.visibility</p:attrName>
                                        </p:attrNameLst>
                                      </p:cBhvr>
                                      <p:to>
                                        <p:strVal val="visible"/>
                                      </p:to>
                                    </p:set>
                                    <p:anim calcmode="lin" valueType="num">
                                      <p:cBhvr additive="base">
                                        <p:cTn id="105" dur="500" fill="hold"/>
                                        <p:tgtEl>
                                          <p:spTgt spid="168"/>
                                        </p:tgtEl>
                                        <p:attrNameLst>
                                          <p:attrName>ppt_x</p:attrName>
                                        </p:attrNameLst>
                                      </p:cBhvr>
                                      <p:tavLst>
                                        <p:tav tm="0">
                                          <p:val>
                                            <p:strVal val="0-#ppt_w/2"/>
                                          </p:val>
                                        </p:tav>
                                        <p:tav tm="100000">
                                          <p:val>
                                            <p:strVal val="#ppt_x"/>
                                          </p:val>
                                        </p:tav>
                                      </p:tavLst>
                                    </p:anim>
                                    <p:anim calcmode="lin" valueType="num">
                                      <p:cBhvr additive="base">
                                        <p:cTn id="106" dur="500" fill="hold"/>
                                        <p:tgtEl>
                                          <p:spTgt spid="168"/>
                                        </p:tgtEl>
                                        <p:attrNameLst>
                                          <p:attrName>ppt_y</p:attrName>
                                        </p:attrNameLst>
                                      </p:cBhvr>
                                      <p:tavLst>
                                        <p:tav tm="0">
                                          <p:val>
                                            <p:strVal val="#ppt_y"/>
                                          </p:val>
                                        </p:tav>
                                        <p:tav tm="100000">
                                          <p:val>
                                            <p:strVal val="#ppt_y"/>
                                          </p:val>
                                        </p:tav>
                                      </p:tavLst>
                                    </p:anim>
                                  </p:childTnLst>
                                </p:cTn>
                              </p:par>
                            </p:childTnLst>
                          </p:cTn>
                        </p:par>
                        <p:par>
                          <p:cTn id="107" fill="hold">
                            <p:stCondLst>
                              <p:cond delay="500"/>
                            </p:stCondLst>
                            <p:childTnLst>
                              <p:par>
                                <p:cTn id="108" presetID="53" presetClass="exit" presetSubtype="32" fill="hold" nodeType="afterEffect">
                                  <p:stCondLst>
                                    <p:cond delay="0"/>
                                  </p:stCondLst>
                                  <p:childTnLst>
                                    <p:anim calcmode="lin" valueType="num">
                                      <p:cBhvr>
                                        <p:cTn id="109" dur="500"/>
                                        <p:tgtEl>
                                          <p:spTgt spid="203"/>
                                        </p:tgtEl>
                                        <p:attrNameLst>
                                          <p:attrName>ppt_w</p:attrName>
                                        </p:attrNameLst>
                                      </p:cBhvr>
                                      <p:tavLst>
                                        <p:tav tm="0">
                                          <p:val>
                                            <p:strVal val="ppt_w"/>
                                          </p:val>
                                        </p:tav>
                                        <p:tav tm="100000">
                                          <p:val>
                                            <p:fltVal val="0"/>
                                          </p:val>
                                        </p:tav>
                                      </p:tavLst>
                                    </p:anim>
                                    <p:anim calcmode="lin" valueType="num">
                                      <p:cBhvr>
                                        <p:cTn id="110" dur="500"/>
                                        <p:tgtEl>
                                          <p:spTgt spid="203"/>
                                        </p:tgtEl>
                                        <p:attrNameLst>
                                          <p:attrName>ppt_h</p:attrName>
                                        </p:attrNameLst>
                                      </p:cBhvr>
                                      <p:tavLst>
                                        <p:tav tm="0">
                                          <p:val>
                                            <p:strVal val="ppt_h"/>
                                          </p:val>
                                        </p:tav>
                                        <p:tav tm="100000">
                                          <p:val>
                                            <p:fltVal val="0"/>
                                          </p:val>
                                        </p:tav>
                                      </p:tavLst>
                                    </p:anim>
                                    <p:animEffect transition="out" filter="fade">
                                      <p:cBhvr>
                                        <p:cTn id="111" dur="500"/>
                                        <p:tgtEl>
                                          <p:spTgt spid="203"/>
                                        </p:tgtEl>
                                      </p:cBhvr>
                                    </p:animEffect>
                                    <p:set>
                                      <p:cBhvr>
                                        <p:cTn id="112" dur="1" fill="hold">
                                          <p:stCondLst>
                                            <p:cond delay="499"/>
                                          </p:stCondLst>
                                        </p:cTn>
                                        <p:tgtEl>
                                          <p:spTgt spid="203"/>
                                        </p:tgtEl>
                                        <p:attrNameLst>
                                          <p:attrName>style.visibility</p:attrName>
                                        </p:attrNameLst>
                                      </p:cBhvr>
                                      <p:to>
                                        <p:strVal val="hidden"/>
                                      </p:to>
                                    </p:set>
                                  </p:childTnLst>
                                </p:cTn>
                              </p:par>
                            </p:childTnLst>
                          </p:cTn>
                        </p:par>
                        <p:par>
                          <p:cTn id="113" fill="hold">
                            <p:stCondLst>
                              <p:cond delay="1000"/>
                            </p:stCondLst>
                            <p:childTnLst>
                              <p:par>
                                <p:cTn id="114" presetID="22" presetClass="entr" presetSubtype="4" fill="hold" nodeType="afterEffect">
                                  <p:stCondLst>
                                    <p:cond delay="0"/>
                                  </p:stCondLst>
                                  <p:childTnLst>
                                    <p:set>
                                      <p:cBhvr>
                                        <p:cTn id="115" dur="1" fill="hold">
                                          <p:stCondLst>
                                            <p:cond delay="0"/>
                                          </p:stCondLst>
                                        </p:cTn>
                                        <p:tgtEl>
                                          <p:spTgt spid="163"/>
                                        </p:tgtEl>
                                        <p:attrNameLst>
                                          <p:attrName>style.visibility</p:attrName>
                                        </p:attrNameLst>
                                      </p:cBhvr>
                                      <p:to>
                                        <p:strVal val="visible"/>
                                      </p:to>
                                    </p:set>
                                    <p:animEffect transition="in" filter="wipe(down)">
                                      <p:cBhvr>
                                        <p:cTn id="116" dur="500"/>
                                        <p:tgtEl>
                                          <p:spTgt spid="163"/>
                                        </p:tgtEl>
                                      </p:cBhvr>
                                    </p:animEffect>
                                  </p:childTnLst>
                                </p:cTn>
                              </p:par>
                            </p:childTnLst>
                          </p:cTn>
                        </p:par>
                        <p:par>
                          <p:cTn id="117" fill="hold">
                            <p:stCondLst>
                              <p:cond delay="1500"/>
                            </p:stCondLst>
                            <p:childTnLst>
                              <p:par>
                                <p:cTn id="118" presetID="53" presetClass="entr" presetSubtype="16" fill="hold" nodeType="afterEffect">
                                  <p:stCondLst>
                                    <p:cond delay="0"/>
                                  </p:stCondLst>
                                  <p:childTnLst>
                                    <p:set>
                                      <p:cBhvr>
                                        <p:cTn id="119" dur="1" fill="hold">
                                          <p:stCondLst>
                                            <p:cond delay="0"/>
                                          </p:stCondLst>
                                        </p:cTn>
                                        <p:tgtEl>
                                          <p:spTgt spid="221"/>
                                        </p:tgtEl>
                                        <p:attrNameLst>
                                          <p:attrName>style.visibility</p:attrName>
                                        </p:attrNameLst>
                                      </p:cBhvr>
                                      <p:to>
                                        <p:strVal val="visible"/>
                                      </p:to>
                                    </p:set>
                                    <p:anim calcmode="lin" valueType="num">
                                      <p:cBhvr>
                                        <p:cTn id="120" dur="500" fill="hold"/>
                                        <p:tgtEl>
                                          <p:spTgt spid="221"/>
                                        </p:tgtEl>
                                        <p:attrNameLst>
                                          <p:attrName>ppt_w</p:attrName>
                                        </p:attrNameLst>
                                      </p:cBhvr>
                                      <p:tavLst>
                                        <p:tav tm="0">
                                          <p:val>
                                            <p:fltVal val="0"/>
                                          </p:val>
                                        </p:tav>
                                        <p:tav tm="100000">
                                          <p:val>
                                            <p:strVal val="#ppt_w"/>
                                          </p:val>
                                        </p:tav>
                                      </p:tavLst>
                                    </p:anim>
                                    <p:anim calcmode="lin" valueType="num">
                                      <p:cBhvr>
                                        <p:cTn id="121" dur="500" fill="hold"/>
                                        <p:tgtEl>
                                          <p:spTgt spid="221"/>
                                        </p:tgtEl>
                                        <p:attrNameLst>
                                          <p:attrName>ppt_h</p:attrName>
                                        </p:attrNameLst>
                                      </p:cBhvr>
                                      <p:tavLst>
                                        <p:tav tm="0">
                                          <p:val>
                                            <p:fltVal val="0"/>
                                          </p:val>
                                        </p:tav>
                                        <p:tav tm="100000">
                                          <p:val>
                                            <p:strVal val="#ppt_h"/>
                                          </p:val>
                                        </p:tav>
                                      </p:tavLst>
                                    </p:anim>
                                    <p:animEffect transition="in" filter="fade">
                                      <p:cBhvr>
                                        <p:cTn id="122" dur="500"/>
                                        <p:tgtEl>
                                          <p:spTgt spid="221"/>
                                        </p:tgtEl>
                                      </p:cBhvr>
                                    </p:animEffect>
                                  </p:childTnLst>
                                </p:cTn>
                              </p:par>
                            </p:childTnLst>
                          </p:cTn>
                        </p:par>
                        <p:par>
                          <p:cTn id="123" fill="hold">
                            <p:stCondLst>
                              <p:cond delay="2000"/>
                            </p:stCondLst>
                            <p:childTnLst>
                              <p:par>
                                <p:cTn id="124" presetID="35" presetClass="path" presetSubtype="0" accel="50000" decel="50000" fill="hold" nodeType="afterEffect">
                                  <p:stCondLst>
                                    <p:cond delay="0"/>
                                  </p:stCondLst>
                                  <p:childTnLst>
                                    <p:animMotion origin="layout" path="M -4.72222E-6 4.04755E-6 L -0.17118 -0.09695 " pathEditMode="relative" rAng="0" ptsTypes="AA">
                                      <p:cBhvr>
                                        <p:cTn id="125" dur="1000" fill="hold"/>
                                        <p:tgtEl>
                                          <p:spTgt spid="221"/>
                                        </p:tgtEl>
                                        <p:attrNameLst>
                                          <p:attrName>ppt_x</p:attrName>
                                          <p:attrName>ppt_y</p:attrName>
                                        </p:attrNameLst>
                                      </p:cBhvr>
                                      <p:rCtr x="-8559" y="-4847"/>
                                    </p:animMotion>
                                  </p:childTnLst>
                                </p:cTn>
                              </p:par>
                            </p:childTnLst>
                          </p:cTn>
                        </p:par>
                        <p:par>
                          <p:cTn id="126" fill="hold">
                            <p:stCondLst>
                              <p:cond delay="3000"/>
                            </p:stCondLst>
                            <p:childTnLst>
                              <p:par>
                                <p:cTn id="127" presetID="35" presetClass="path" presetSubtype="0" accel="50000" decel="50000" fill="hold" nodeType="afterEffect">
                                  <p:stCondLst>
                                    <p:cond delay="0"/>
                                  </p:stCondLst>
                                  <p:childTnLst>
                                    <p:animMotion origin="layout" path="M -0.16493 -0.09293 L -0.32239 -0.09293 " pathEditMode="relative" rAng="0" ptsTypes="AA">
                                      <p:cBhvr>
                                        <p:cTn id="128" dur="1000" fill="hold"/>
                                        <p:tgtEl>
                                          <p:spTgt spid="221"/>
                                        </p:tgtEl>
                                        <p:attrNameLst>
                                          <p:attrName>ppt_x</p:attrName>
                                          <p:attrName>ppt_y</p:attrName>
                                        </p:attrNameLst>
                                      </p:cBhvr>
                                      <p:rCtr x="-78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164" grpId="0" animBg="1"/>
      <p:bldP spid="165" grpId="0" animBg="1"/>
      <p:bldP spid="166" grpId="0" animBg="1"/>
      <p:bldP spid="167" grpId="0" animBg="1"/>
      <p:bldP spid="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9" y="398240"/>
            <a:ext cx="8467669" cy="646331"/>
          </a:xfrm>
          <a:noFill/>
        </p:spPr>
        <p:txBody>
          <a:bodyPr vert="horz" wrap="square" lIns="91440" tIns="45720" rIns="91440" bIns="45720" rtlCol="0" anchor="ctr">
            <a:spAutoFit/>
          </a:bodyPr>
          <a:lstStyle/>
          <a:p>
            <a:pPr algn="ctr" defTabSz="457200"/>
            <a:r>
              <a:rPr lang="en-US" sz="4000" b="1" dirty="0">
                <a:solidFill>
                  <a:schemeClr val="tx2">
                    <a:lumMod val="75000"/>
                  </a:schemeClr>
                </a:solidFill>
                <a:latin typeface="+mn-lt"/>
                <a:ea typeface="+mn-ea"/>
                <a:cs typeface="+mn-cs"/>
              </a:rPr>
              <a:t>Phytosanitary certificate – current flow</a:t>
            </a:r>
          </a:p>
        </p:txBody>
      </p:sp>
      <p:sp>
        <p:nvSpPr>
          <p:cNvPr id="3" name="Slide Number Placeholder 2"/>
          <p:cNvSpPr>
            <a:spLocks noGrp="1"/>
          </p:cNvSpPr>
          <p:nvPr>
            <p:ph type="sldNum" sz="quarter" idx="11"/>
          </p:nvPr>
        </p:nvSpPr>
        <p:spPr/>
        <p:txBody>
          <a:bodyPr/>
          <a:lstStyle/>
          <a:p>
            <a:fld id="{7DEAC398-66F6-405A-ADA6-8C9081EDB3A2}" type="slidenum">
              <a:rPr lang="en-US" smtClean="0"/>
              <a:pPr/>
              <a:t>5</a:t>
            </a:fld>
            <a:endParaRPr lang="en-US" dirty="0"/>
          </a:p>
        </p:txBody>
      </p:sp>
      <p:sp>
        <p:nvSpPr>
          <p:cNvPr id="5" name="Text Placeholder 4"/>
          <p:cNvSpPr>
            <a:spLocks noGrp="1"/>
          </p:cNvSpPr>
          <p:nvPr>
            <p:ph type="body" sz="quarter" idx="4294967295"/>
          </p:nvPr>
        </p:nvSpPr>
        <p:spPr>
          <a:xfrm>
            <a:off x="447675" y="1600938"/>
            <a:ext cx="8270875" cy="4535487"/>
          </a:xfrm>
        </p:spPr>
        <p:txBody>
          <a:bodyPr/>
          <a:lstStyle/>
          <a:p>
            <a:r>
              <a:rPr lang="nl-BE" sz="1400" i="1" dirty="0">
                <a:solidFill>
                  <a:schemeClr val="tx2"/>
                </a:solidFill>
              </a:rPr>
              <a:t>A </a:t>
            </a:r>
            <a:r>
              <a:rPr lang="nl-BE" sz="1400" i="1" dirty="0" err="1">
                <a:solidFill>
                  <a:schemeClr val="tx2"/>
                </a:solidFill>
              </a:rPr>
              <a:t>declaration</a:t>
            </a:r>
            <a:r>
              <a:rPr lang="nl-BE" sz="1400" i="1" dirty="0">
                <a:solidFill>
                  <a:schemeClr val="tx2"/>
                </a:solidFill>
              </a:rPr>
              <a:t> </a:t>
            </a:r>
            <a:r>
              <a:rPr lang="nl-BE" sz="1400" i="1" dirty="0" err="1">
                <a:solidFill>
                  <a:schemeClr val="tx2"/>
                </a:solidFill>
              </a:rPr>
              <a:t>used</a:t>
            </a:r>
            <a:r>
              <a:rPr lang="nl-BE" sz="1400" i="1" dirty="0">
                <a:solidFill>
                  <a:schemeClr val="tx2"/>
                </a:solidFill>
              </a:rPr>
              <a:t> in </a:t>
            </a:r>
            <a:r>
              <a:rPr lang="nl-BE" sz="1400" i="1" dirty="0" err="1">
                <a:solidFill>
                  <a:schemeClr val="tx2"/>
                </a:solidFill>
              </a:rPr>
              <a:t>international</a:t>
            </a:r>
            <a:r>
              <a:rPr lang="nl-BE" sz="1400" i="1" dirty="0">
                <a:solidFill>
                  <a:schemeClr val="tx2"/>
                </a:solidFill>
              </a:rPr>
              <a:t> commerce </a:t>
            </a:r>
            <a:r>
              <a:rPr lang="nl-BE" sz="1400" i="1" dirty="0" err="1">
                <a:solidFill>
                  <a:schemeClr val="tx2"/>
                </a:solidFill>
              </a:rPr>
              <a:t>for</a:t>
            </a:r>
            <a:r>
              <a:rPr lang="nl-BE" sz="1400" i="1" dirty="0">
                <a:solidFill>
                  <a:schemeClr val="tx2"/>
                </a:solidFill>
              </a:rPr>
              <a:t> </a:t>
            </a:r>
            <a:r>
              <a:rPr lang="nl-BE" sz="1400" i="1" dirty="0" err="1">
                <a:solidFill>
                  <a:schemeClr val="tx2"/>
                </a:solidFill>
              </a:rPr>
              <a:t>shipments</a:t>
            </a:r>
            <a:r>
              <a:rPr lang="nl-BE" sz="1400" i="1" dirty="0">
                <a:solidFill>
                  <a:schemeClr val="tx2"/>
                </a:solidFill>
              </a:rPr>
              <a:t> of </a:t>
            </a:r>
            <a:r>
              <a:rPr lang="nl-BE" sz="1400" i="1" dirty="0" err="1">
                <a:solidFill>
                  <a:schemeClr val="tx2"/>
                </a:solidFill>
              </a:rPr>
              <a:t>plants</a:t>
            </a:r>
            <a:r>
              <a:rPr lang="nl-BE" sz="1400" i="1" dirty="0">
                <a:solidFill>
                  <a:schemeClr val="tx2"/>
                </a:solidFill>
              </a:rPr>
              <a:t> </a:t>
            </a:r>
            <a:r>
              <a:rPr lang="nl-BE" sz="1400" i="1" dirty="0" err="1">
                <a:solidFill>
                  <a:schemeClr val="tx2"/>
                </a:solidFill>
              </a:rPr>
              <a:t>and</a:t>
            </a:r>
            <a:r>
              <a:rPr lang="nl-BE" sz="1400" i="1" dirty="0">
                <a:solidFill>
                  <a:schemeClr val="tx2"/>
                </a:solidFill>
              </a:rPr>
              <a:t> plant </a:t>
            </a:r>
            <a:r>
              <a:rPr lang="nl-BE" sz="1400" i="1" dirty="0" err="1">
                <a:solidFill>
                  <a:schemeClr val="tx2"/>
                </a:solidFill>
              </a:rPr>
              <a:t>products</a:t>
            </a:r>
            <a:r>
              <a:rPr lang="nl-BE" sz="1400" i="1" dirty="0">
                <a:solidFill>
                  <a:schemeClr val="tx2"/>
                </a:solidFill>
              </a:rPr>
              <a:t>.</a:t>
            </a:r>
            <a:br>
              <a:rPr lang="nl-BE" sz="1400" i="1" dirty="0">
                <a:solidFill>
                  <a:schemeClr val="tx2"/>
                </a:solidFill>
              </a:rPr>
            </a:br>
            <a:r>
              <a:rPr lang="nl-BE" sz="1400" i="1" dirty="0" err="1">
                <a:solidFill>
                  <a:schemeClr val="tx2"/>
                </a:solidFill>
              </a:rPr>
              <a:t>Certificate</a:t>
            </a:r>
            <a:r>
              <a:rPr lang="nl-BE" sz="1400" i="1" dirty="0">
                <a:solidFill>
                  <a:schemeClr val="tx2"/>
                </a:solidFill>
              </a:rPr>
              <a:t> </a:t>
            </a:r>
            <a:r>
              <a:rPr lang="nl-BE" sz="1400" i="1" dirty="0" err="1">
                <a:solidFill>
                  <a:schemeClr val="tx2"/>
                </a:solidFill>
              </a:rPr>
              <a:t>issued</a:t>
            </a:r>
            <a:r>
              <a:rPr lang="nl-BE" sz="1400" i="1" dirty="0">
                <a:solidFill>
                  <a:schemeClr val="tx2"/>
                </a:solidFill>
              </a:rPr>
              <a:t> </a:t>
            </a:r>
            <a:r>
              <a:rPr lang="nl-BE" sz="1400" i="1" dirty="0" err="1">
                <a:solidFill>
                  <a:schemeClr val="tx2"/>
                </a:solidFill>
              </a:rPr>
              <a:t>by</a:t>
            </a:r>
            <a:r>
              <a:rPr lang="nl-BE" sz="1400" i="1" dirty="0">
                <a:solidFill>
                  <a:schemeClr val="tx2"/>
                </a:solidFill>
              </a:rPr>
              <a:t> </a:t>
            </a:r>
            <a:r>
              <a:rPr lang="nl-BE" sz="1400" i="1" dirty="0" err="1">
                <a:solidFill>
                  <a:schemeClr val="tx2"/>
                </a:solidFill>
              </a:rPr>
              <a:t>the</a:t>
            </a:r>
            <a:r>
              <a:rPr lang="nl-BE" sz="1400" i="1" dirty="0">
                <a:solidFill>
                  <a:schemeClr val="tx2"/>
                </a:solidFill>
              </a:rPr>
              <a:t> National Plant </a:t>
            </a:r>
            <a:r>
              <a:rPr lang="nl-BE" sz="1400" i="1" dirty="0" err="1">
                <a:solidFill>
                  <a:schemeClr val="tx2"/>
                </a:solidFill>
              </a:rPr>
              <a:t>Protection</a:t>
            </a:r>
            <a:r>
              <a:rPr lang="nl-BE" sz="1400" i="1" dirty="0">
                <a:solidFill>
                  <a:schemeClr val="tx2"/>
                </a:solidFill>
              </a:rPr>
              <a:t> </a:t>
            </a:r>
            <a:r>
              <a:rPr lang="nl-BE" sz="1400" i="1" dirty="0" err="1">
                <a:solidFill>
                  <a:schemeClr val="tx2"/>
                </a:solidFill>
              </a:rPr>
              <a:t>Organisation</a:t>
            </a:r>
            <a:r>
              <a:rPr lang="nl-BE" sz="1400" i="1" dirty="0">
                <a:solidFill>
                  <a:schemeClr val="tx2"/>
                </a:solidFill>
              </a:rPr>
              <a:t> of </a:t>
            </a:r>
            <a:r>
              <a:rPr lang="nl-BE" sz="1400" i="1" dirty="0" err="1">
                <a:solidFill>
                  <a:schemeClr val="tx2"/>
                </a:solidFill>
              </a:rPr>
              <a:t>the</a:t>
            </a:r>
            <a:r>
              <a:rPr lang="nl-BE" sz="1400" i="1" dirty="0">
                <a:solidFill>
                  <a:schemeClr val="tx2"/>
                </a:solidFill>
              </a:rPr>
              <a:t> </a:t>
            </a:r>
            <a:r>
              <a:rPr lang="nl-BE" sz="1400" i="1" dirty="0" err="1">
                <a:solidFill>
                  <a:schemeClr val="tx2"/>
                </a:solidFill>
              </a:rPr>
              <a:t>exporting</a:t>
            </a:r>
            <a:r>
              <a:rPr lang="nl-BE" sz="1400" i="1" dirty="0">
                <a:solidFill>
                  <a:schemeClr val="tx2"/>
                </a:solidFill>
              </a:rPr>
              <a:t> country </a:t>
            </a:r>
            <a:r>
              <a:rPr lang="nl-BE" sz="1400" i="1" dirty="0" err="1">
                <a:solidFill>
                  <a:schemeClr val="tx2"/>
                </a:solidFill>
              </a:rPr>
              <a:t>to</a:t>
            </a:r>
            <a:r>
              <a:rPr lang="nl-BE" sz="1400" i="1" dirty="0">
                <a:solidFill>
                  <a:schemeClr val="tx2"/>
                </a:solidFill>
              </a:rPr>
              <a:t> </a:t>
            </a:r>
            <a:r>
              <a:rPr lang="nl-BE" sz="1400" i="1" dirty="0" err="1">
                <a:solidFill>
                  <a:schemeClr val="tx2"/>
                </a:solidFill>
              </a:rPr>
              <a:t>be</a:t>
            </a:r>
            <a:r>
              <a:rPr lang="nl-BE" sz="1400" i="1" dirty="0">
                <a:solidFill>
                  <a:schemeClr val="tx2"/>
                </a:solidFill>
              </a:rPr>
              <a:t> </a:t>
            </a:r>
            <a:r>
              <a:rPr lang="nl-BE" sz="1400" i="1" dirty="0" err="1">
                <a:solidFill>
                  <a:schemeClr val="tx2"/>
                </a:solidFill>
              </a:rPr>
              <a:t>presented</a:t>
            </a:r>
            <a:r>
              <a:rPr lang="nl-BE" sz="1400" i="1" dirty="0">
                <a:solidFill>
                  <a:schemeClr val="tx2"/>
                </a:solidFill>
              </a:rPr>
              <a:t> </a:t>
            </a:r>
            <a:r>
              <a:rPr lang="nl-BE" sz="1400" i="1" dirty="0" err="1">
                <a:solidFill>
                  <a:schemeClr val="tx2"/>
                </a:solidFill>
              </a:rPr>
              <a:t>to</a:t>
            </a:r>
            <a:r>
              <a:rPr lang="nl-BE" sz="1400" i="1" dirty="0">
                <a:solidFill>
                  <a:schemeClr val="tx2"/>
                </a:solidFill>
              </a:rPr>
              <a:t> </a:t>
            </a:r>
            <a:r>
              <a:rPr lang="nl-BE" sz="1400" i="1" dirty="0" err="1">
                <a:solidFill>
                  <a:schemeClr val="tx2"/>
                </a:solidFill>
              </a:rPr>
              <a:t>the</a:t>
            </a:r>
            <a:r>
              <a:rPr lang="nl-BE" sz="1400" i="1" dirty="0">
                <a:solidFill>
                  <a:schemeClr val="tx2"/>
                </a:solidFill>
              </a:rPr>
              <a:t> NPPO of </a:t>
            </a:r>
            <a:r>
              <a:rPr lang="nl-BE" sz="1400" i="1" dirty="0" err="1">
                <a:solidFill>
                  <a:schemeClr val="tx2"/>
                </a:solidFill>
              </a:rPr>
              <a:t>the</a:t>
            </a:r>
            <a:r>
              <a:rPr lang="nl-BE" sz="1400" i="1" dirty="0">
                <a:solidFill>
                  <a:schemeClr val="tx2"/>
                </a:solidFill>
              </a:rPr>
              <a:t> </a:t>
            </a:r>
            <a:r>
              <a:rPr lang="nl-BE" sz="1400" i="1" dirty="0" err="1">
                <a:solidFill>
                  <a:schemeClr val="tx2"/>
                </a:solidFill>
              </a:rPr>
              <a:t>importing</a:t>
            </a:r>
            <a:r>
              <a:rPr lang="nl-BE" sz="1400" i="1" dirty="0">
                <a:solidFill>
                  <a:schemeClr val="tx2"/>
                </a:solidFill>
              </a:rPr>
              <a:t> country.</a:t>
            </a:r>
          </a:p>
          <a:p>
            <a:endParaRPr lang="en-US" dirty="0"/>
          </a:p>
        </p:txBody>
      </p:sp>
      <p:pic>
        <p:nvPicPr>
          <p:cNvPr id="6" name="Content Placeholder 12">
            <a:extLst>
              <a:ext uri="{FF2B5EF4-FFF2-40B4-BE49-F238E27FC236}">
                <a16:creationId xmlns:a16="http://schemas.microsoft.com/office/drawing/2014/main" xmlns="" id="{E71F4DC6-B9D5-46A1-9716-8CEFB9A77174}"/>
              </a:ext>
            </a:extLst>
          </p:cNvPr>
          <p:cNvPicPr>
            <a:picLocks noChangeAspect="1"/>
          </p:cNvPicPr>
          <p:nvPr/>
        </p:nvPicPr>
        <p:blipFill>
          <a:blip r:embed="rId2" cstate="print"/>
          <a:stretch>
            <a:fillRect/>
          </a:stretch>
        </p:blipFill>
        <p:spPr>
          <a:xfrm>
            <a:off x="517747" y="2443014"/>
            <a:ext cx="8496944" cy="4059898"/>
          </a:xfrm>
          <a:prstGeom prst="rect">
            <a:avLst/>
          </a:prstGeom>
        </p:spPr>
      </p:pic>
      <p:sp>
        <p:nvSpPr>
          <p:cNvPr id="7" name="Rechthoek 6">
            <a:extLst>
              <a:ext uri="{FF2B5EF4-FFF2-40B4-BE49-F238E27FC236}">
                <a16:creationId xmlns:a16="http://schemas.microsoft.com/office/drawing/2014/main" xmlns="" id="{9423EC70-CA7F-441B-B3D7-D8C46BD98A4E}"/>
              </a:ext>
            </a:extLst>
          </p:cNvPr>
          <p:cNvSpPr/>
          <p:nvPr/>
        </p:nvSpPr>
        <p:spPr>
          <a:xfrm>
            <a:off x="117011" y="6316143"/>
            <a:ext cx="4134465" cy="246221"/>
          </a:xfrm>
          <a:prstGeom prst="rect">
            <a:avLst/>
          </a:prstGeom>
        </p:spPr>
        <p:txBody>
          <a:bodyPr wrap="none">
            <a:spAutoFit/>
          </a:bodyPr>
          <a:lstStyle/>
          <a:p>
            <a:pPr defTabSz="914400"/>
            <a:r>
              <a:rPr lang="nl-BE" altLang="en-US" sz="1000" dirty="0"/>
              <a:t>Source: “</a:t>
            </a:r>
            <a:r>
              <a:rPr lang="nl-BE" altLang="en-US" sz="1000" dirty="0" err="1"/>
              <a:t>Digitizing</a:t>
            </a:r>
            <a:r>
              <a:rPr lang="nl-BE" altLang="en-US" sz="1000" dirty="0"/>
              <a:t> </a:t>
            </a:r>
            <a:r>
              <a:rPr lang="nl-BE" altLang="en-US" sz="1000" dirty="0" err="1"/>
              <a:t>the</a:t>
            </a:r>
            <a:r>
              <a:rPr lang="nl-BE" altLang="en-US" sz="1000" dirty="0"/>
              <a:t> </a:t>
            </a:r>
            <a:r>
              <a:rPr lang="nl-BE" altLang="en-US" sz="1000" dirty="0" err="1"/>
              <a:t>phytosanitary</a:t>
            </a:r>
            <a:r>
              <a:rPr lang="nl-BE" altLang="en-US" sz="1000" dirty="0"/>
              <a:t> </a:t>
            </a:r>
            <a:r>
              <a:rPr lang="nl-BE" altLang="en-US" sz="1000" dirty="0" err="1"/>
              <a:t>certificate</a:t>
            </a:r>
            <a:r>
              <a:rPr lang="nl-BE" altLang="en-US" sz="1000" dirty="0"/>
              <a:t>” </a:t>
            </a:r>
            <a:r>
              <a:rPr lang="nl-BE" altLang="en-US" sz="1000" dirty="0" err="1"/>
              <a:t>by</a:t>
            </a:r>
            <a:r>
              <a:rPr lang="nl-BE" altLang="en-US" sz="1000" dirty="0"/>
              <a:t> C. Peeters (2018)</a:t>
            </a:r>
          </a:p>
        </p:txBody>
      </p:sp>
    </p:spTree>
    <p:extLst>
      <p:ext uri="{BB962C8B-B14F-4D97-AF65-F5344CB8AC3E}">
        <p14:creationId xmlns:p14="http://schemas.microsoft.com/office/powerpoint/2010/main" xmlns="" val="124355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398240"/>
            <a:ext cx="8270874" cy="646331"/>
          </a:xfrm>
          <a:noFill/>
        </p:spPr>
        <p:txBody>
          <a:bodyPr wrap="square" rtlCol="0">
            <a:spAutoFit/>
          </a:bodyPr>
          <a:lstStyle/>
          <a:p>
            <a:pPr algn="ctr" defTabSz="457200"/>
            <a:r>
              <a:rPr lang="en-US" sz="4000" b="1" dirty="0" err="1">
                <a:solidFill>
                  <a:schemeClr val="tx2">
                    <a:lumMod val="75000"/>
                  </a:schemeClr>
                </a:solidFill>
                <a:latin typeface="+mn-lt"/>
                <a:ea typeface="+mn-ea"/>
                <a:cs typeface="+mn-cs"/>
              </a:rPr>
              <a:t>ePhyto</a:t>
            </a:r>
            <a:r>
              <a:rPr lang="en-US" sz="4000" b="1" dirty="0">
                <a:solidFill>
                  <a:schemeClr val="tx2">
                    <a:lumMod val="75000"/>
                  </a:schemeClr>
                </a:solidFill>
                <a:latin typeface="+mn-lt"/>
                <a:ea typeface="+mn-ea"/>
                <a:cs typeface="+mn-cs"/>
              </a:rPr>
              <a:t> exchange via Blockchain</a:t>
            </a:r>
          </a:p>
        </p:txBody>
      </p:sp>
      <p:sp>
        <p:nvSpPr>
          <p:cNvPr id="3" name="Slide Number Placeholder 2"/>
          <p:cNvSpPr>
            <a:spLocks noGrp="1"/>
          </p:cNvSpPr>
          <p:nvPr>
            <p:ph type="sldNum" sz="quarter" idx="11"/>
          </p:nvPr>
        </p:nvSpPr>
        <p:spPr/>
        <p:txBody>
          <a:bodyPr/>
          <a:lstStyle/>
          <a:p>
            <a:fld id="{7DEAC398-66F6-405A-ADA6-8C9081EDB3A2}" type="slidenum">
              <a:rPr lang="en-US" smtClean="0"/>
              <a:pPr/>
              <a:t>6</a:t>
            </a:fld>
            <a:endParaRPr lang="en-US" dirty="0"/>
          </a:p>
        </p:txBody>
      </p:sp>
      <p:sp>
        <p:nvSpPr>
          <p:cNvPr id="5" name="Text Placeholder 4"/>
          <p:cNvSpPr>
            <a:spLocks noGrp="1"/>
          </p:cNvSpPr>
          <p:nvPr>
            <p:ph type="body" sz="quarter" idx="4294967295"/>
          </p:nvPr>
        </p:nvSpPr>
        <p:spPr>
          <a:xfrm>
            <a:off x="447675" y="1458686"/>
            <a:ext cx="8270875" cy="5029200"/>
          </a:xfrm>
        </p:spPr>
        <p:txBody>
          <a:bodyPr>
            <a:normAutofit/>
          </a:bodyPr>
          <a:lstStyle/>
          <a:p>
            <a:pPr marL="285750" indent="-285750">
              <a:buFont typeface="Arial" panose="020B0604020202020204" pitchFamily="34" charset="0"/>
              <a:buChar char="•"/>
            </a:pPr>
            <a:r>
              <a:rPr lang="en-US" sz="2600" dirty="0">
                <a:solidFill>
                  <a:schemeClr val="tx2">
                    <a:lumMod val="75000"/>
                  </a:schemeClr>
                </a:solidFill>
                <a:latin typeface="+mn-lt"/>
              </a:rPr>
              <a:t>Proof of Concept was set up for a specific apple trade </a:t>
            </a:r>
            <a:br>
              <a:rPr lang="en-US" sz="2600" dirty="0">
                <a:solidFill>
                  <a:schemeClr val="tx2">
                    <a:lumMod val="75000"/>
                  </a:schemeClr>
                </a:solidFill>
                <a:latin typeface="+mn-lt"/>
              </a:rPr>
            </a:br>
            <a:r>
              <a:rPr lang="en-US" sz="2600" dirty="0">
                <a:solidFill>
                  <a:schemeClr val="tx2">
                    <a:lumMod val="75000"/>
                  </a:schemeClr>
                </a:solidFill>
                <a:latin typeface="+mn-lt"/>
              </a:rPr>
              <a:t>between New Zealand (Port of Napier) and the Port of Antwerp</a:t>
            </a:r>
          </a:p>
          <a:p>
            <a:pPr marL="285750" indent="-285750">
              <a:buFont typeface="Arial" panose="020B0604020202020204" pitchFamily="34" charset="0"/>
              <a:buChar char="•"/>
            </a:pPr>
            <a:endParaRPr lang="en-US" sz="2600" dirty="0">
              <a:solidFill>
                <a:schemeClr val="tx2">
                  <a:lumMod val="75000"/>
                </a:schemeClr>
              </a:solidFill>
              <a:latin typeface="+mn-lt"/>
            </a:endParaRPr>
          </a:p>
          <a:p>
            <a:pPr marL="285750" indent="-285750">
              <a:buFont typeface="Arial" panose="020B0604020202020204" pitchFamily="34" charset="0"/>
              <a:buChar char="•"/>
            </a:pPr>
            <a:r>
              <a:rPr lang="en-US" sz="2600" dirty="0" err="1">
                <a:solidFill>
                  <a:schemeClr val="tx2">
                    <a:lumMod val="75000"/>
                  </a:schemeClr>
                </a:solidFill>
                <a:latin typeface="+mn-lt"/>
              </a:rPr>
              <a:t>PoC</a:t>
            </a:r>
            <a:r>
              <a:rPr lang="en-US" sz="2600" dirty="0">
                <a:solidFill>
                  <a:schemeClr val="tx2">
                    <a:lumMod val="75000"/>
                  </a:schemeClr>
                </a:solidFill>
                <a:latin typeface="+mn-lt"/>
              </a:rPr>
              <a:t> builds further upon Smart Contract building blocks, on top of the basic blockchain technology</a:t>
            </a:r>
          </a:p>
          <a:p>
            <a:pPr marL="285750" indent="-285750">
              <a:buFont typeface="Arial" panose="020B0604020202020204" pitchFamily="34" charset="0"/>
              <a:buChar char="•"/>
            </a:pPr>
            <a:endParaRPr lang="en-US" sz="2600" dirty="0">
              <a:solidFill>
                <a:schemeClr val="tx2">
                  <a:lumMod val="75000"/>
                </a:schemeClr>
              </a:solidFill>
              <a:latin typeface="+mn-lt"/>
            </a:endParaRPr>
          </a:p>
          <a:p>
            <a:pPr marL="285750" indent="-285750">
              <a:buFont typeface="Arial" panose="020B0604020202020204" pitchFamily="34" charset="0"/>
              <a:buChar char="•"/>
            </a:pPr>
            <a:r>
              <a:rPr lang="en-US" sz="2600" dirty="0">
                <a:solidFill>
                  <a:schemeClr val="tx2">
                    <a:lumMod val="75000"/>
                  </a:schemeClr>
                </a:solidFill>
                <a:latin typeface="+mn-lt"/>
              </a:rPr>
              <a:t>Executed during June - August 2018</a:t>
            </a:r>
            <a:br>
              <a:rPr lang="en-US" sz="2600" dirty="0">
                <a:solidFill>
                  <a:schemeClr val="tx2">
                    <a:lumMod val="75000"/>
                  </a:schemeClr>
                </a:solidFill>
                <a:latin typeface="+mn-lt"/>
              </a:rPr>
            </a:br>
            <a:r>
              <a:rPr lang="en-US" sz="2600" dirty="0">
                <a:solidFill>
                  <a:schemeClr val="tx2">
                    <a:lumMod val="75000"/>
                  </a:schemeClr>
                </a:solidFill>
                <a:latin typeface="+mn-lt"/>
              </a:rPr>
              <a:t>(launched on June 14</a:t>
            </a:r>
            <a:r>
              <a:rPr lang="en-US" sz="2600" baseline="30000" dirty="0">
                <a:solidFill>
                  <a:schemeClr val="tx2">
                    <a:lumMod val="75000"/>
                  </a:schemeClr>
                </a:solidFill>
                <a:latin typeface="+mn-lt"/>
              </a:rPr>
              <a:t>th</a:t>
            </a:r>
            <a:r>
              <a:rPr lang="en-US" sz="2600" dirty="0">
                <a:solidFill>
                  <a:schemeClr val="tx2">
                    <a:lumMod val="75000"/>
                  </a:schemeClr>
                </a:solidFill>
                <a:latin typeface="+mn-lt"/>
              </a:rPr>
              <a:t>)</a:t>
            </a:r>
            <a:endParaRPr lang="en-US" sz="2600" baseline="30000" dirty="0">
              <a:solidFill>
                <a:schemeClr val="tx2">
                  <a:lumMod val="75000"/>
                </a:schemeClr>
              </a:solidFill>
              <a:latin typeface="+mn-lt"/>
            </a:endParaRPr>
          </a:p>
        </p:txBody>
      </p:sp>
    </p:spTree>
    <p:extLst>
      <p:ext uri="{BB962C8B-B14F-4D97-AF65-F5344CB8AC3E}">
        <p14:creationId xmlns:p14="http://schemas.microsoft.com/office/powerpoint/2010/main" xmlns="" val="209034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E1CC1EA4-6872-4D54-BD7B-F2592DC9ED7E}"/>
              </a:ext>
            </a:extLst>
          </p:cNvPr>
          <p:cNvSpPr>
            <a:spLocks noGrp="1"/>
          </p:cNvSpPr>
          <p:nvPr>
            <p:ph type="body" sz="quarter" idx="14"/>
          </p:nvPr>
        </p:nvSpPr>
        <p:spPr/>
        <p:txBody>
          <a:bodyPr/>
          <a:lstStyle/>
          <a:p>
            <a:endParaRPr lang="nl-BE" dirty="0"/>
          </a:p>
        </p:txBody>
      </p:sp>
      <p:sp>
        <p:nvSpPr>
          <p:cNvPr id="3" name="Titel 2">
            <a:extLst>
              <a:ext uri="{FF2B5EF4-FFF2-40B4-BE49-F238E27FC236}">
                <a16:creationId xmlns:a16="http://schemas.microsoft.com/office/drawing/2014/main" xmlns="" id="{0FB6FB1E-53CC-4949-86DA-88308D3BBF60}"/>
              </a:ext>
            </a:extLst>
          </p:cNvPr>
          <p:cNvSpPr>
            <a:spLocks noGrp="1"/>
          </p:cNvSpPr>
          <p:nvPr>
            <p:ph type="title"/>
          </p:nvPr>
        </p:nvSpPr>
        <p:spPr>
          <a:xfrm>
            <a:off x="243479" y="398240"/>
            <a:ext cx="8657041" cy="646331"/>
          </a:xfrm>
          <a:noFill/>
        </p:spPr>
        <p:txBody>
          <a:bodyPr vert="horz" wrap="square" lIns="91440" tIns="45720" rIns="91440" bIns="45720" rtlCol="0" anchor="ctr">
            <a:spAutoFit/>
          </a:bodyPr>
          <a:lstStyle/>
          <a:p>
            <a:pPr algn="ctr" defTabSz="457200"/>
            <a:r>
              <a:rPr lang="nl-BE" sz="4000" b="1" dirty="0">
                <a:solidFill>
                  <a:schemeClr val="tx2">
                    <a:lumMod val="75000"/>
                  </a:schemeClr>
                </a:solidFill>
                <a:latin typeface="+mn-lt"/>
                <a:ea typeface="+mn-ea"/>
                <a:cs typeface="+mn-cs"/>
              </a:rPr>
              <a:t>Pilot case – blockchain </a:t>
            </a:r>
            <a:r>
              <a:rPr lang="nl-BE" sz="4000" b="1" dirty="0" err="1">
                <a:solidFill>
                  <a:schemeClr val="tx2">
                    <a:lumMod val="75000"/>
                  </a:schemeClr>
                </a:solidFill>
                <a:latin typeface="+mn-lt"/>
                <a:ea typeface="+mn-ea"/>
                <a:cs typeface="+mn-cs"/>
              </a:rPr>
              <a:t>infrastructure</a:t>
            </a:r>
            <a:r>
              <a:rPr lang="nl-BE" sz="4000" b="1" dirty="0">
                <a:solidFill>
                  <a:schemeClr val="tx2">
                    <a:lumMod val="75000"/>
                  </a:schemeClr>
                </a:solidFill>
                <a:latin typeface="+mn-lt"/>
                <a:ea typeface="+mn-ea"/>
                <a:cs typeface="+mn-cs"/>
              </a:rPr>
              <a:t> (1)</a:t>
            </a:r>
          </a:p>
        </p:txBody>
      </p:sp>
      <p:sp>
        <p:nvSpPr>
          <p:cNvPr id="4" name="Tijdelijke aanduiding voor dianummer 3">
            <a:extLst>
              <a:ext uri="{FF2B5EF4-FFF2-40B4-BE49-F238E27FC236}">
                <a16:creationId xmlns:a16="http://schemas.microsoft.com/office/drawing/2014/main" xmlns="" id="{8D76397B-3849-4AC2-83EA-02AC5A192951}"/>
              </a:ext>
            </a:extLst>
          </p:cNvPr>
          <p:cNvSpPr>
            <a:spLocks noGrp="1"/>
          </p:cNvSpPr>
          <p:nvPr>
            <p:ph type="sldNum" sz="quarter" idx="11"/>
          </p:nvPr>
        </p:nvSpPr>
        <p:spPr/>
        <p:txBody>
          <a:bodyPr/>
          <a:lstStyle/>
          <a:p>
            <a:fld id="{7DEAC398-66F6-405A-ADA6-8C9081EDB3A2}" type="slidenum">
              <a:rPr lang="en-US" smtClean="0"/>
              <a:pPr/>
              <a:t>7</a:t>
            </a:fld>
            <a:endParaRPr lang="en-US" dirty="0"/>
          </a:p>
        </p:txBody>
      </p:sp>
      <p:pic>
        <p:nvPicPr>
          <p:cNvPr id="7" name="Afbeelding 6">
            <a:extLst>
              <a:ext uri="{FF2B5EF4-FFF2-40B4-BE49-F238E27FC236}">
                <a16:creationId xmlns:a16="http://schemas.microsoft.com/office/drawing/2014/main" xmlns="" id="{0D40B611-834E-499F-884C-E4A9808A7C9B}"/>
              </a:ext>
            </a:extLst>
          </p:cNvPr>
          <p:cNvPicPr>
            <a:picLocks noChangeAspect="1"/>
          </p:cNvPicPr>
          <p:nvPr/>
        </p:nvPicPr>
        <p:blipFill>
          <a:blip r:embed="rId2" cstate="print"/>
          <a:stretch>
            <a:fillRect/>
          </a:stretch>
        </p:blipFill>
        <p:spPr>
          <a:xfrm>
            <a:off x="387350" y="1302526"/>
            <a:ext cx="8718550" cy="4256583"/>
          </a:xfrm>
          <a:prstGeom prst="rect">
            <a:avLst/>
          </a:prstGeom>
        </p:spPr>
      </p:pic>
    </p:spTree>
    <p:extLst>
      <p:ext uri="{BB962C8B-B14F-4D97-AF65-F5344CB8AC3E}">
        <p14:creationId xmlns:p14="http://schemas.microsoft.com/office/powerpoint/2010/main" xmlns="" val="370039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90E4891E-EE04-424A-A78D-315324CE2A36}"/>
              </a:ext>
            </a:extLst>
          </p:cNvPr>
          <p:cNvSpPr>
            <a:spLocks noGrp="1"/>
          </p:cNvSpPr>
          <p:nvPr>
            <p:ph type="body" sz="quarter" idx="14"/>
          </p:nvPr>
        </p:nvSpPr>
        <p:spPr/>
        <p:txBody>
          <a:bodyPr/>
          <a:lstStyle/>
          <a:p>
            <a:endParaRPr lang="nl-BE" dirty="0"/>
          </a:p>
        </p:txBody>
      </p:sp>
      <p:sp>
        <p:nvSpPr>
          <p:cNvPr id="3" name="Titel 2">
            <a:extLst>
              <a:ext uri="{FF2B5EF4-FFF2-40B4-BE49-F238E27FC236}">
                <a16:creationId xmlns:a16="http://schemas.microsoft.com/office/drawing/2014/main" xmlns="" id="{882FE0E1-34BC-4F78-A5A4-797E29D3297B}"/>
              </a:ext>
            </a:extLst>
          </p:cNvPr>
          <p:cNvSpPr>
            <a:spLocks noGrp="1"/>
          </p:cNvSpPr>
          <p:nvPr>
            <p:ph type="title"/>
          </p:nvPr>
        </p:nvSpPr>
        <p:spPr>
          <a:xfrm>
            <a:off x="254301" y="398240"/>
            <a:ext cx="8657041" cy="646331"/>
          </a:xfrm>
          <a:noFill/>
        </p:spPr>
        <p:txBody>
          <a:bodyPr vert="horz" wrap="square" lIns="91440" tIns="45720" rIns="91440" bIns="45720" rtlCol="0" anchor="ctr">
            <a:spAutoFit/>
          </a:bodyPr>
          <a:lstStyle/>
          <a:p>
            <a:pPr algn="ctr" defTabSz="457200"/>
            <a:r>
              <a:rPr lang="nl-BE" sz="4000" b="1" dirty="0">
                <a:solidFill>
                  <a:schemeClr val="tx2">
                    <a:lumMod val="75000"/>
                  </a:schemeClr>
                </a:solidFill>
                <a:latin typeface="+mn-lt"/>
                <a:ea typeface="+mn-ea"/>
                <a:cs typeface="+mn-cs"/>
              </a:rPr>
              <a:t>Pilot case – blockchain </a:t>
            </a:r>
            <a:r>
              <a:rPr lang="nl-BE" sz="4000" b="1" dirty="0" err="1">
                <a:solidFill>
                  <a:schemeClr val="tx2">
                    <a:lumMod val="75000"/>
                  </a:schemeClr>
                </a:solidFill>
                <a:latin typeface="+mn-lt"/>
                <a:ea typeface="+mn-ea"/>
                <a:cs typeface="+mn-cs"/>
              </a:rPr>
              <a:t>infrastructure</a:t>
            </a:r>
            <a:r>
              <a:rPr lang="nl-BE" sz="4000" b="1" dirty="0">
                <a:solidFill>
                  <a:schemeClr val="tx2">
                    <a:lumMod val="75000"/>
                  </a:schemeClr>
                </a:solidFill>
                <a:latin typeface="+mn-lt"/>
                <a:ea typeface="+mn-ea"/>
                <a:cs typeface="+mn-cs"/>
              </a:rPr>
              <a:t> (2)</a:t>
            </a:r>
          </a:p>
        </p:txBody>
      </p:sp>
      <p:sp>
        <p:nvSpPr>
          <p:cNvPr id="4" name="Tijdelijke aanduiding voor dianummer 3">
            <a:extLst>
              <a:ext uri="{FF2B5EF4-FFF2-40B4-BE49-F238E27FC236}">
                <a16:creationId xmlns:a16="http://schemas.microsoft.com/office/drawing/2014/main" xmlns="" id="{EF39C29E-DA45-4351-BFCC-C266766C75DC}"/>
              </a:ext>
            </a:extLst>
          </p:cNvPr>
          <p:cNvSpPr>
            <a:spLocks noGrp="1"/>
          </p:cNvSpPr>
          <p:nvPr>
            <p:ph type="sldNum" sz="quarter" idx="11"/>
          </p:nvPr>
        </p:nvSpPr>
        <p:spPr/>
        <p:txBody>
          <a:bodyPr/>
          <a:lstStyle/>
          <a:p>
            <a:fld id="{7DEAC398-66F6-405A-ADA6-8C9081EDB3A2}" type="slidenum">
              <a:rPr lang="en-US" smtClean="0"/>
              <a:pPr/>
              <a:t>8</a:t>
            </a:fld>
            <a:endParaRPr lang="en-US" dirty="0"/>
          </a:p>
        </p:txBody>
      </p:sp>
      <p:pic>
        <p:nvPicPr>
          <p:cNvPr id="5" name="Shape 180">
            <a:extLst>
              <a:ext uri="{FF2B5EF4-FFF2-40B4-BE49-F238E27FC236}">
                <a16:creationId xmlns:a16="http://schemas.microsoft.com/office/drawing/2014/main" xmlns="" id="{B6B33B45-BF70-447B-AF22-3204484C0282}"/>
              </a:ext>
            </a:extLst>
          </p:cNvPr>
          <p:cNvPicPr preferRelativeResize="0"/>
          <p:nvPr/>
        </p:nvPicPr>
        <p:blipFill>
          <a:blip r:embed="rId2" cstate="print">
            <a:alphaModFix/>
          </a:blip>
          <a:stretch>
            <a:fillRect/>
          </a:stretch>
        </p:blipFill>
        <p:spPr>
          <a:xfrm>
            <a:off x="654689" y="1758463"/>
            <a:ext cx="8063861" cy="3322138"/>
          </a:xfrm>
          <a:prstGeom prst="rect">
            <a:avLst/>
          </a:prstGeom>
          <a:noFill/>
          <a:ln>
            <a:noFill/>
          </a:ln>
        </p:spPr>
      </p:pic>
    </p:spTree>
    <p:extLst>
      <p:ext uri="{BB962C8B-B14F-4D97-AF65-F5344CB8AC3E}">
        <p14:creationId xmlns:p14="http://schemas.microsoft.com/office/powerpoint/2010/main" xmlns="" val="1804352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856984" cy="5509200"/>
          </a:xfrm>
          <a:prstGeom prst="rect">
            <a:avLst/>
          </a:prstGeom>
          <a:noFill/>
        </p:spPr>
        <p:txBody>
          <a:bodyPr wrap="square" rtlCol="0">
            <a:spAutoFit/>
          </a:bodyPr>
          <a:lstStyle/>
          <a:p>
            <a:pPr algn="ctr"/>
            <a:r>
              <a:rPr lang="en-GB" sz="4000" b="1" dirty="0">
                <a:solidFill>
                  <a:schemeClr val="tx2">
                    <a:lumMod val="75000"/>
                  </a:schemeClr>
                </a:solidFill>
              </a:rPr>
              <a:t>Challenges of Implementation</a:t>
            </a:r>
            <a:endParaRPr lang="en-GB" sz="1000" b="1" dirty="0">
              <a:solidFill>
                <a:schemeClr val="tx2">
                  <a:lumMod val="75000"/>
                </a:schemeClr>
              </a:solidFill>
            </a:endParaRPr>
          </a:p>
          <a:p>
            <a:pPr marL="457200" indent="-457200">
              <a:buFont typeface="Wingdings" panose="05000000000000000000" pitchFamily="2" charset="2"/>
              <a:buChar char="Ø"/>
            </a:pPr>
            <a:endParaRPr lang="en-GB" sz="2600" dirty="0">
              <a:solidFill>
                <a:schemeClr val="tx2">
                  <a:lumMod val="75000"/>
                </a:schemeClr>
              </a:solidFill>
            </a:endParaRPr>
          </a:p>
          <a:p>
            <a:r>
              <a:rPr lang="en-GB" sz="2600" b="1" i="1" dirty="0">
                <a:solidFill>
                  <a:schemeClr val="tx2">
                    <a:lumMod val="75000"/>
                  </a:schemeClr>
                </a:solidFill>
              </a:rPr>
              <a:t>Technology</a:t>
            </a:r>
          </a:p>
          <a:p>
            <a:pPr marL="457200" indent="-457200">
              <a:buFont typeface="Wingdings" panose="05000000000000000000" pitchFamily="2" charset="2"/>
              <a:buChar char="Ø"/>
            </a:pPr>
            <a:endParaRPr lang="en-GB" sz="2600" dirty="0">
              <a:solidFill>
                <a:schemeClr val="tx2">
                  <a:lumMod val="75000"/>
                </a:schemeClr>
              </a:solidFill>
            </a:endParaRPr>
          </a:p>
          <a:p>
            <a:pPr marL="457200" indent="-457200">
              <a:buFont typeface="Wingdings" panose="05000000000000000000" pitchFamily="2" charset="2"/>
              <a:buChar char="Ø"/>
            </a:pPr>
            <a:r>
              <a:rPr lang="en-GB" sz="2600" dirty="0">
                <a:solidFill>
                  <a:schemeClr val="tx2">
                    <a:lumMod val="75000"/>
                  </a:schemeClr>
                </a:solidFill>
              </a:rPr>
              <a:t>Technology maturity - Long transaction confirmation time (Affected by parameters such as Smart contract complexity, validators number, the technology used, </a:t>
            </a:r>
            <a:r>
              <a:rPr lang="en-GB" sz="2600" dirty="0" err="1">
                <a:solidFill>
                  <a:schemeClr val="tx2">
                    <a:lumMod val="75000"/>
                  </a:schemeClr>
                </a:solidFill>
              </a:rPr>
              <a:t>etc</a:t>
            </a:r>
            <a:r>
              <a:rPr lang="en-GB" sz="2600" dirty="0">
                <a:solidFill>
                  <a:schemeClr val="tx2">
                    <a:lumMod val="75000"/>
                  </a:schemeClr>
                </a:solidFill>
              </a:rPr>
              <a:t>)</a:t>
            </a:r>
          </a:p>
          <a:p>
            <a:pPr marL="457200" indent="-457200">
              <a:buFont typeface="Wingdings" panose="05000000000000000000" pitchFamily="2" charset="2"/>
              <a:buChar char="Ø"/>
            </a:pPr>
            <a:endParaRPr lang="en-GB" sz="2600" dirty="0">
              <a:solidFill>
                <a:schemeClr val="tx2">
                  <a:lumMod val="75000"/>
                </a:schemeClr>
              </a:solidFill>
            </a:endParaRPr>
          </a:p>
          <a:p>
            <a:pPr marL="457200" indent="-457200">
              <a:buFont typeface="Wingdings" panose="05000000000000000000" pitchFamily="2" charset="2"/>
              <a:buChar char="Ø"/>
            </a:pPr>
            <a:r>
              <a:rPr lang="en-GB" sz="2600" dirty="0">
                <a:solidFill>
                  <a:schemeClr val="tx2">
                    <a:lumMod val="75000"/>
                  </a:schemeClr>
                </a:solidFill>
              </a:rPr>
              <a:t>Lack of expert developers with work experience in several projects already working</a:t>
            </a:r>
          </a:p>
          <a:p>
            <a:pPr marL="457200" indent="-457200">
              <a:buFont typeface="Wingdings" panose="05000000000000000000" pitchFamily="2" charset="2"/>
              <a:buChar char="Ø"/>
            </a:pPr>
            <a:endParaRPr lang="en-GB" sz="2600" dirty="0">
              <a:solidFill>
                <a:schemeClr val="tx2">
                  <a:lumMod val="75000"/>
                </a:schemeClr>
              </a:solidFill>
            </a:endParaRPr>
          </a:p>
          <a:p>
            <a:pPr marL="457200" indent="-457200">
              <a:buFont typeface="Wingdings" panose="05000000000000000000" pitchFamily="2" charset="2"/>
              <a:buChar char="Ø"/>
            </a:pPr>
            <a:r>
              <a:rPr lang="en-GB" sz="2600" dirty="0">
                <a:solidFill>
                  <a:schemeClr val="tx2">
                    <a:lumMod val="75000"/>
                  </a:schemeClr>
                </a:solidFill>
              </a:rPr>
              <a:t>Interoperability of </a:t>
            </a:r>
            <a:r>
              <a:rPr lang="en-GB" sz="2600" dirty="0" err="1">
                <a:solidFill>
                  <a:schemeClr val="tx2">
                    <a:lumMod val="75000"/>
                  </a:schemeClr>
                </a:solidFill>
              </a:rPr>
              <a:t>Blockchain</a:t>
            </a:r>
            <a:r>
              <a:rPr lang="en-GB" sz="2600" dirty="0">
                <a:solidFill>
                  <a:schemeClr val="tx2">
                    <a:lumMod val="75000"/>
                  </a:schemeClr>
                </a:solidFill>
              </a:rPr>
              <a:t> networks- number of co-existing solutions</a:t>
            </a:r>
            <a:endParaRPr lang="en-GB" sz="4000" b="1" dirty="0">
              <a:solidFill>
                <a:schemeClr val="tx2">
                  <a:lumMod val="75000"/>
                </a:schemeClr>
              </a:solidFill>
            </a:endParaRPr>
          </a:p>
        </p:txBody>
      </p:sp>
    </p:spTree>
    <p:extLst>
      <p:ext uri="{BB962C8B-B14F-4D97-AF65-F5344CB8AC3E}">
        <p14:creationId xmlns:p14="http://schemas.microsoft.com/office/powerpoint/2010/main" xmlns="" val="2553813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PC_FROM xmlns="4cb7f012-e8dc-4e22-a1f8-9b35de847400" xsi:nil="true"/>
    <IPC_DocDate xmlns="4cb7f012-e8dc-4e22-a1f8-9b35de847400" xsi:nil="true"/>
    <IPC_TO xmlns="4cb7f012-e8dc-4e22-a1f8-9b35de847400" xsi:nil="true"/>
    <IPC_SUBJECT xmlns="4cb7f012-e8dc-4e22-a1f8-9b35de847400" xsi:nil="true"/>
    <_dlc_DocId xmlns="4cb7f012-e8dc-4e22-a1f8-9b35de847400">IPC2018IT-20-5325</_dlc_DocId>
    <_dlc_DocIdUrl xmlns="4cb7f012-e8dc-4e22-a1f8-9b35de847400">
      <Url>http://hani-net/sites/IT/Task-Yam/_layouts/15/DocIdRedir.aspx?ID=IPC2018IT-20-5325</Url>
      <Description>IPC2018IT-20-5325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מסמך IPC" ma:contentTypeID="0x010100A0AE3E75D4225C458B9B22E26D27F3BC00B7CE6385ED455D4F98F91A83ACDEA7C3" ma:contentTypeVersion="17" ma:contentTypeDescription="" ma:contentTypeScope="" ma:versionID="aa325a5cc2936ba97ac6943fd6476ab8">
  <xsd:schema xmlns:xsd="http://www.w3.org/2001/XMLSchema" xmlns:xs="http://www.w3.org/2001/XMLSchema" xmlns:p="http://schemas.microsoft.com/office/2006/metadata/properties" xmlns:ns2="4cb7f012-e8dc-4e22-a1f8-9b35de847400" targetNamespace="http://schemas.microsoft.com/office/2006/metadata/properties" ma:root="true" ma:fieldsID="438a3fec82bd3a18a7ca90a8a6d47c2d" ns2:_="">
    <xsd:import namespace="4cb7f012-e8dc-4e22-a1f8-9b35de847400"/>
    <xsd:element name="properties">
      <xsd:complexType>
        <xsd:sequence>
          <xsd:element name="documentManagement">
            <xsd:complexType>
              <xsd:all>
                <xsd:element ref="ns2:IPC_SUBJECT" minOccurs="0"/>
                <xsd:element ref="ns2:IPC_TO" minOccurs="0"/>
                <xsd:element ref="ns2:IPC_FROM" minOccurs="0"/>
                <xsd:element ref="ns2:IPC_Doc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7f012-e8dc-4e22-a1f8-9b35de847400" elementFormDefault="qualified">
    <xsd:import namespace="http://schemas.microsoft.com/office/2006/documentManagement/types"/>
    <xsd:import namespace="http://schemas.microsoft.com/office/infopath/2007/PartnerControls"/>
    <xsd:element name="IPC_SUBJECT" ma:index="1" nillable="true" ma:displayName="הנדון" ma:internalName="IPC_SUBJECT">
      <xsd:simpleType>
        <xsd:restriction base="dms:Note">
          <xsd:maxLength value="255"/>
        </xsd:restriction>
      </xsd:simpleType>
    </xsd:element>
    <xsd:element name="IPC_TO" ma:index="2" nillable="true" ma:displayName="אל" ma:internalName="IPC_TO">
      <xsd:simpleType>
        <xsd:restriction base="dms:Text">
          <xsd:maxLength value="255"/>
        </xsd:restriction>
      </xsd:simpleType>
    </xsd:element>
    <xsd:element name="IPC_FROM" ma:index="3" nillable="true" ma:displayName="מאת" ma:internalName="IPC_FROM">
      <xsd:simpleType>
        <xsd:restriction base="dms:Text">
          <xsd:maxLength value="255"/>
        </xsd:restriction>
      </xsd:simpleType>
    </xsd:element>
    <xsd:element name="IPC_DocDate" ma:index="4" nillable="true" ma:displayName="תאריך מסמך" ma:format="DateOnly" ma:internalName="IPC_DocDate">
      <xsd:simpleType>
        <xsd:restriction base="dms:DateTime"/>
      </xsd:simpleType>
    </xsd:element>
    <xsd:element name="_dlc_DocId" ma:index="8" nillable="true" ma:displayName="ערך של מזהה מסמך" ma:description="הערך של מזהה המסמך שהוקצה לפריט זה." ma:indexed="true" ma:internalName="_dlc_DocId" ma:readOnly="true">
      <xsd:simpleType>
        <xsd:restriction base="dms:Text"/>
      </xsd:simpleType>
    </xsd:element>
    <xsd:element name="_dlc_DocIdUrl" ma:index="9" nillable="true" ma:displayName="מזהה מסמך" ma:description="קישור קבוע למסמך זה."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סוג תוכן"/>
        <xsd:element ref="dc:title" minOccurs="0" maxOccurs="1"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2AC478-74A0-468C-8E94-2D4529E1A795}">
  <ds:schemaRefs>
    <ds:schemaRef ds:uri="http://schemas.microsoft.com/sharepoint/v3/contenttype/forms"/>
  </ds:schemaRefs>
</ds:datastoreItem>
</file>

<file path=customXml/itemProps2.xml><?xml version="1.0" encoding="utf-8"?>
<ds:datastoreItem xmlns:ds="http://schemas.openxmlformats.org/officeDocument/2006/customXml" ds:itemID="{47F2E3E1-4108-430C-97E6-7F0DDA2DDC2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cb7f012-e8dc-4e22-a1f8-9b35de847400"/>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FA1C0FF-7FE9-4EEF-9CC7-D05EEE382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7f012-e8dc-4e22-a1f8-9b35de847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E0E7C2C-04B9-451F-BA8A-07C7A70CB71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3959</TotalTime>
  <Words>511</Words>
  <Application>Microsoft Office PowerPoint</Application>
  <PresentationFormat>Presentazione su schermo (4:3)</PresentationFormat>
  <Paragraphs>136</Paragraphs>
  <Slides>14</Slides>
  <Notes>6</Notes>
  <HiddenSlides>0</HiddenSlides>
  <MMClips>0</MMClips>
  <ScaleCrop>false</ScaleCrop>
  <HeadingPairs>
    <vt:vector size="4" baseType="variant">
      <vt:variant>
        <vt:lpstr>Tema</vt:lpstr>
      </vt:variant>
      <vt:variant>
        <vt:i4>2</vt:i4>
      </vt:variant>
      <vt:variant>
        <vt:lpstr>Titoli diapositive</vt:lpstr>
      </vt:variant>
      <vt:variant>
        <vt:i4>14</vt:i4>
      </vt:variant>
    </vt:vector>
  </HeadingPairs>
  <TitlesOfParts>
    <vt:vector size="16" baseType="lpstr">
      <vt:lpstr>Office Theme</vt:lpstr>
      <vt:lpstr>1_Office-thema</vt:lpstr>
      <vt:lpstr>Shipping &amp; Blockchain Seminar  21st November –  Palazzo San Giorgio, Genoa Hosted by Assagenti</vt:lpstr>
      <vt:lpstr>Blockchain in Maritime Transport</vt:lpstr>
      <vt:lpstr>Diapositiva 3</vt:lpstr>
      <vt:lpstr>Diapositiva 4</vt:lpstr>
      <vt:lpstr>Phytosanitary certificate – current flow</vt:lpstr>
      <vt:lpstr>ePhyto exchange via Blockchain</vt:lpstr>
      <vt:lpstr>Pilot case – blockchain infrastructure (1)</vt:lpstr>
      <vt:lpstr>Pilot case – blockchain infrastructure (2)</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convegno</cp:lastModifiedBy>
  <cp:revision>204</cp:revision>
  <cp:lastPrinted>2018-10-14T02:28:17Z</cp:lastPrinted>
  <dcterms:created xsi:type="dcterms:W3CDTF">2018-03-21T11:29:55Z</dcterms:created>
  <dcterms:modified xsi:type="dcterms:W3CDTF">2018-11-21T08:03:27Z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0x010100A0AE3E75D4225C458B9B22E26D27F3BC00B7CE6385ED455D4F98F91A83ACDEA7C3</vt:lpwstr>
  </property>
  <property fmtid="{D5CDD505-2E9C-101B-9397-08002B2CF9AE}" pid="3" name="_dlc_DocIdItemGuid">
    <vt:lpwstr>a5e508c5-912c-489d-9a4f-8c8c459e5aae</vt:lpwstr>
  </property>
</Properties>
</file>